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7" r:id="rId2"/>
    <p:sldId id="258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62" r:id="rId17"/>
  </p:sldIdLst>
  <p:sldSz cx="12192000" cy="6858000"/>
  <p:notesSz cx="6858000" cy="9144000"/>
  <p:defaultTextStyle>
    <a:defPPr rtl="0"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5" autoAdjust="0"/>
    <p:restoredTop sz="91648" autoAdjust="0"/>
  </p:normalViewPr>
  <p:slideViewPr>
    <p:cSldViewPr snapToGrid="0">
      <p:cViewPr varScale="1">
        <p:scale>
          <a:sx n="77" d="100"/>
          <a:sy n="77" d="100"/>
        </p:scale>
        <p:origin x="-835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768" y="54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8A33461A-B56C-42FE-A391-B6FCE0A8007E}" type="datetime1">
              <a:rPr lang="bg-BG" smtClean="0"/>
              <a:pPr algn="r" rtl="0"/>
              <a:t>8.11.2022 г.</a:t>
            </a:fld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57E03411-58E2-43FD-AE1D-AD77DFF8CB20}" type="slidenum">
              <a:rPr lang="bg-BG" smtClean="0"/>
              <a:pPr algn="r"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/>
            <a:fld id="{705A6407-3154-4E34-851C-2E69E9B1D6C4}" type="datetime1">
              <a:rPr lang="bg-BG" smtClean="0"/>
              <a:pPr algn="r"/>
              <a:t>8.11.2022 г.</a:t>
            </a:fld>
            <a:endParaRPr lang="bg-BG" dirty="0"/>
          </a:p>
        </p:txBody>
      </p:sp>
      <p:sp>
        <p:nvSpPr>
          <p:cNvPr id="4" name="Контейнер за изображение на слайд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bg-BG" dirty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dirty="0" smtClean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dirty="0" smtClean="0"/>
              <a:t>Второ ниво</a:t>
            </a:r>
          </a:p>
          <a:p>
            <a:pPr lvl="2" rtl="0"/>
            <a:r>
              <a:rPr lang="bg-BG" dirty="0" smtClean="0"/>
              <a:t>Трето ниво</a:t>
            </a:r>
          </a:p>
          <a:p>
            <a:pPr lvl="3" rtl="0"/>
            <a:r>
              <a:rPr lang="bg-BG" dirty="0" smtClean="0"/>
              <a:t>Четвърто ниво</a:t>
            </a:r>
          </a:p>
          <a:p>
            <a:pPr lvl="4" rtl="0"/>
            <a:r>
              <a:rPr lang="bg-BG" dirty="0" smtClean="0"/>
              <a:t>Пето ниво</a:t>
            </a:r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/>
            <a:fld id="{C8DC57A8-AE18-4654-B6AF-04B3577165BE}" type="slidenum">
              <a:rPr lang="bg-BG" smtClean="0"/>
              <a:pPr algn="r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pPr algn="r"/>
              <a:t>1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880656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pPr algn="r"/>
              <a:t>2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891620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pPr algn="r"/>
              <a:t>16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203517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Autofit/>
          </a:bodyPr>
          <a:lstStyle>
            <a:lvl1pPr algn="l" rtl="0">
              <a:defRPr sz="5000"/>
            </a:lvl1pPr>
          </a:lstStyle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 hasCustomPrompt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bg-BG" dirty="0" smtClean="0"/>
              <a:t>Щракнете за редакция стил </a:t>
            </a:r>
            <a:r>
              <a:rPr lang="bg-BG" dirty="0" err="1" smtClean="0"/>
              <a:t>подзагл</a:t>
            </a:r>
            <a:r>
              <a:rPr lang="bg-BG" dirty="0" smtClean="0"/>
              <a:t>. обр.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981203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bg-BG" smtClean="0"/>
              <a:t>Щракн., за да ред. стил на загл. в обр.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46D327E-6F74-4DEC-B9D1-229E35F4C7BE}" type="datetime1">
              <a:rPr lang="bg-BG" smtClean="0"/>
              <a:pPr/>
              <a:t>8.11.2022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39630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раздел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bg-BG" smtClean="0"/>
              <a:t>Щракн., за да ред. стил на загл. в обр.</a:t>
            </a:r>
          </a:p>
        </p:txBody>
      </p:sp>
    </p:spTree>
    <p:extLst>
      <p:ext uri="{BB962C8B-B14F-4D97-AF65-F5344CB8AC3E}">
        <p14:creationId xmlns:p14="http://schemas.microsoft.com/office/powerpoint/2010/main" xmlns="" val="1229257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bg-BG" smtClean="0"/>
              <a:t>Щракн., за да ред. стил на загл. в обр.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bg-BG" smtClean="0"/>
              <a:t>Щракн., за да ред. стил на загл. в обр.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D9310FB-0493-4FFC-AD1B-175B51D5C36D}" type="datetime1">
              <a:rPr lang="bg-BG" smtClean="0"/>
              <a:pPr/>
              <a:t>8.11.2022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972755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bg-BG" smtClean="0"/>
              <a:t>Щракн., за да ред. стил на загл. в обр.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5" name="Контейнер за 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н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bg-BG" smtClean="0"/>
              <a:t>Щракн., за да ред. стил на загл. в обр.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9" name="Контейнер за номер на слайд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8" name="Контейнер за долен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0FB6552-18C5-4938-A7E7-ED91FDF18889}" type="datetime1">
              <a:rPr lang="bg-BG" smtClean="0"/>
              <a:pPr/>
              <a:t>8.11.2022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318571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E209E88-FDB8-4404-A6BD-618DA1B359EE}" type="datetime1">
              <a:rPr lang="bg-BG" smtClean="0"/>
              <a:pPr/>
              <a:t>8.11.2022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512816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онтейнер за номер на слайд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3" name="Контейнер за долен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345098C-EB81-4204-BD53-B5F65B7B4096}" type="datetime1">
              <a:rPr lang="bg-BG" smtClean="0"/>
              <a:pPr/>
              <a:t>8.11.2022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847874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е картини с на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grpSp>
        <p:nvGrpSpPr>
          <p:cNvPr id="9" name="Група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1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2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3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4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5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6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7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8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9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20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21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</p:grpSp>
      <p:sp>
        <p:nvSpPr>
          <p:cNvPr id="36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39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Щракн., за да ред. стил на загл. в обр.</a:t>
            </a:r>
          </a:p>
        </p:txBody>
      </p:sp>
      <p:grpSp>
        <p:nvGrpSpPr>
          <p:cNvPr id="22" name="Група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24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25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26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27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28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29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30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31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32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33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34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</p:grpSp>
      <p:sp>
        <p:nvSpPr>
          <p:cNvPr id="37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40" name="Контейнер за текст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8" name="Контейнер за номер на слайд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7" name="Контейнер за долен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A901B7E-8638-4D3C-B803-8476C826099B}" type="datetime1">
              <a:rPr lang="bg-BG" smtClean="0"/>
              <a:pPr/>
              <a:t>8.11.2022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168274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артини с на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grpSp>
        <p:nvGrpSpPr>
          <p:cNvPr id="52" name="Група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54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55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56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57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58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59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60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61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62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63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64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</p:grpSp>
      <p:sp>
        <p:nvSpPr>
          <p:cNvPr id="79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81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Щракн., за да ред. стил на загл. в обр.</a:t>
            </a:r>
          </a:p>
        </p:txBody>
      </p:sp>
      <p:grpSp>
        <p:nvGrpSpPr>
          <p:cNvPr id="84" name="Група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86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87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88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89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0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1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2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3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4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5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6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</p:grpSp>
      <p:sp>
        <p:nvSpPr>
          <p:cNvPr id="78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82" name="Контейнер за текст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Щракн., за да ред. стил на загл. в обр.</a:t>
            </a:r>
          </a:p>
        </p:txBody>
      </p:sp>
      <p:grpSp>
        <p:nvGrpSpPr>
          <p:cNvPr id="97" name="Група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9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0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1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2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3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4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5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6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7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8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9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</p:grpSp>
      <p:sp>
        <p:nvSpPr>
          <p:cNvPr id="80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83" name="Контейнер за текст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8" name="Контейнер за номер на слайд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7" name="Контейнер за долен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80AEF1C-0EB4-42C0-A8AF-A8F0BC65CB18}" type="datetime1">
              <a:rPr lang="bg-BG" smtClean="0"/>
              <a:pPr/>
              <a:t>8.11.2022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681935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артини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grpSp>
        <p:nvGrpSpPr>
          <p:cNvPr id="84" name="Група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86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87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88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89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0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1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2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3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4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5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6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</p:grpSp>
      <p:sp>
        <p:nvSpPr>
          <p:cNvPr id="97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grpSp>
        <p:nvGrpSpPr>
          <p:cNvPr id="98" name="Група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0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1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2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3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4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5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6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7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8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9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10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</p:grpSp>
      <p:sp>
        <p:nvSpPr>
          <p:cNvPr id="111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grpSp>
        <p:nvGrpSpPr>
          <p:cNvPr id="112" name="Група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14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15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16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17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18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19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20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21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22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23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24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</p:grpSp>
      <p:sp>
        <p:nvSpPr>
          <p:cNvPr id="125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26" name="Контейнер за текст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8" name="Контейнер за номер на слайд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7" name="Контейнер за долен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95D035C-3CED-4380-9DCD-5B3DB0926B4F}" type="datetime1">
              <a:rPr lang="bg-BG" smtClean="0"/>
              <a:pPr/>
              <a:t>8.11.2022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787425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bg-BG" smtClean="0"/>
              <a:t>Щракн., за да ред. стил на загл. в обр.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>
            <a:lvl1pPr>
              <a:defRPr/>
            </a:lvl1pPr>
          </a:lstStyle>
          <a:p>
            <a:fld id="{EE191320-5DC8-4F07-8DB4-B4B29ED6DA0F}" type="datetime1">
              <a:rPr lang="bg-BG" smtClean="0"/>
              <a:pPr/>
              <a:t>8.11.2022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239762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grpSp>
        <p:nvGrpSpPr>
          <p:cNvPr id="8" name="Група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Свободна линия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" name="Свободна линия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grpSp>
          <p:nvGrpSpPr>
            <p:cNvPr id="11" name="Група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Свободна линия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bg-BG" dirty="0"/>
              </a:p>
            </p:txBody>
          </p:sp>
          <p:sp>
            <p:nvSpPr>
              <p:cNvPr id="21" name="Свободна линия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bg-BG" dirty="0"/>
              </a:p>
            </p:txBody>
          </p:sp>
        </p:grpSp>
        <p:sp>
          <p:nvSpPr>
            <p:cNvPr id="12" name="Свободна линия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3" name="Свободна линия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4" name="Свободна линия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5" name="Свободна линия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6" name="Свободна линия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7" name="Свободна линия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8" name="Свободна линия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9" name="Свободна линия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</p:grpSp>
      <p:sp>
        <p:nvSpPr>
          <p:cNvPr id="3" name="Контейнер за картина 2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09C82EE-B61A-4D1E-8B9F-566DDD81A40C}" type="datetime1">
              <a:rPr lang="bg-BG" smtClean="0"/>
              <a:pPr/>
              <a:t>8.11.2022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659575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bg-BG" smtClean="0"/>
              <a:t>Щракн., за да ред. стил на загл. в обр.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26BCC16-773B-47D3-81CB-ABCCB70BDB63}" type="datetime1">
              <a:rPr lang="bg-BG" smtClean="0"/>
              <a:pPr/>
              <a:t>8.11.2022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447936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bg-BG" smtClean="0"/>
              <a:t>Щракн., за да ред. стил на загл. в обр.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62868CF-9D39-4C3A-995A-66B0FE340C1F}" type="datetime1">
              <a:rPr lang="bg-BG" smtClean="0"/>
              <a:pPr/>
              <a:t>8.11.2022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4205803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bg-BG" dirty="0" err="1" smtClean="0"/>
              <a:t>Редакт</a:t>
            </a:r>
            <a:r>
              <a:rPr lang="bg-BG" dirty="0" smtClean="0"/>
              <a:t>. стил загл. образец</a:t>
            </a:r>
            <a:endParaRPr lang="bg-BG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bg-BG" dirty="0" smtClean="0"/>
              <a:t>Редактиране на стиловете на текста на образеца</a:t>
            </a:r>
          </a:p>
          <a:p>
            <a:pPr lvl="1" rtl="0"/>
            <a:r>
              <a:rPr lang="bg-BG" dirty="0" smtClean="0"/>
              <a:t>Второ ниво</a:t>
            </a:r>
          </a:p>
          <a:p>
            <a:pPr lvl="2" rtl="0"/>
            <a:r>
              <a:rPr lang="bg-BG" dirty="0" smtClean="0"/>
              <a:t>Трето ниво</a:t>
            </a:r>
          </a:p>
          <a:p>
            <a:pPr lvl="3" rtl="0"/>
            <a:r>
              <a:rPr lang="bg-BG" dirty="0" smtClean="0"/>
              <a:t>Четвърто ниво</a:t>
            </a:r>
          </a:p>
          <a:p>
            <a:pPr lvl="4" rtl="0"/>
            <a:r>
              <a:rPr lang="bg-BG" dirty="0" smtClean="0"/>
              <a:t>Пето ниво</a:t>
            </a:r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fld id="{E98C7BAC-D537-4F20-A952-B54CFA1E7992}" type="datetime1">
              <a:rPr lang="bg-BG" smtClean="0"/>
              <a:pPr/>
              <a:t>8.11.2022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omsed.net/blog/author/olesya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2087218" y="1752600"/>
            <a:ext cx="10104782" cy="1828800"/>
          </a:xfrm>
        </p:spPr>
        <p:txBody>
          <a:bodyPr rtlCol="0"/>
          <a:lstStyle/>
          <a:p>
            <a:pPr algn="ctr"/>
            <a:r>
              <a:rPr lang="ru-RU" b="1" dirty="0" err="1" smtClean="0"/>
              <a:t>Емоционалната</a:t>
            </a:r>
            <a:r>
              <a:rPr lang="ru-RU" b="1" dirty="0" smtClean="0"/>
              <a:t> </a:t>
            </a:r>
            <a:r>
              <a:rPr lang="ru-RU" b="1" dirty="0" err="1" smtClean="0"/>
              <a:t>интелигентност</a:t>
            </a:r>
            <a:r>
              <a:rPr lang="ru-RU" b="1" dirty="0" smtClean="0"/>
              <a:t> при </a:t>
            </a:r>
            <a:r>
              <a:rPr lang="ru-RU" b="1" dirty="0" err="1" smtClean="0"/>
              <a:t>децата</a:t>
            </a:r>
            <a:r>
              <a:rPr lang="ru-RU" b="1" dirty="0" smtClean="0"/>
              <a:t> − </a:t>
            </a:r>
            <a:r>
              <a:rPr lang="ru-RU" b="1" dirty="0" err="1" smtClean="0"/>
              <a:t>огледало</a:t>
            </a:r>
            <a:r>
              <a:rPr lang="ru-RU" b="1" dirty="0" smtClean="0"/>
              <a:t> на </a:t>
            </a:r>
            <a:r>
              <a:rPr lang="ru-RU" b="1" dirty="0" err="1" smtClean="0"/>
              <a:t>родителите</a:t>
            </a:r>
            <a:endParaRPr lang="ru-RU" b="1" dirty="0"/>
          </a:p>
        </p:txBody>
      </p:sp>
      <p:pic>
        <p:nvPicPr>
          <p:cNvPr id="31746" name="Picture 2" descr="https://comsed.net/blog/wp-content/uploads/2017/11/33-e15111922305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13907" y="3610929"/>
            <a:ext cx="3916702" cy="2250065"/>
          </a:xfrm>
          <a:prstGeom prst="rect">
            <a:avLst/>
          </a:prstGeom>
          <a:noFill/>
        </p:spPr>
      </p:pic>
      <p:sp>
        <p:nvSpPr>
          <p:cNvPr id="5" name="Правоъгълник 4"/>
          <p:cNvSpPr/>
          <p:nvPr/>
        </p:nvSpPr>
        <p:spPr>
          <a:xfrm>
            <a:off x="7429020" y="3631961"/>
            <a:ext cx="21643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 err="1" smtClean="0">
                <a:hlinkClick r:id="rId4"/>
              </a:rPr>
              <a:t>Олеся</a:t>
            </a:r>
            <a:r>
              <a:rPr lang="bg-BG" b="1" dirty="0" smtClean="0">
                <a:hlinkClick r:id="rId4"/>
              </a:rPr>
              <a:t> </a:t>
            </a:r>
            <a:r>
              <a:rPr lang="bg-BG" b="1" dirty="0" err="1" smtClean="0">
                <a:hlinkClick r:id="rId4"/>
              </a:rPr>
              <a:t>Ямполска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769675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лавие 12"/>
          <p:cNvSpPr>
            <a:spLocks noGrp="1"/>
          </p:cNvSpPr>
          <p:nvPr>
            <p:ph type="title"/>
          </p:nvPr>
        </p:nvSpPr>
        <p:spPr>
          <a:xfrm>
            <a:off x="178904" y="1"/>
            <a:ext cx="12013096" cy="6858000"/>
          </a:xfrm>
        </p:spPr>
        <p:txBody>
          <a:bodyPr rtlCol="0">
            <a:normAutofit fontScale="90000"/>
          </a:bodyPr>
          <a:lstStyle/>
          <a:p>
            <a:r>
              <a:rPr lang="ru-RU" sz="3100" dirty="0" err="1" smtClean="0"/>
              <a:t>През</a:t>
            </a:r>
            <a:r>
              <a:rPr lang="ru-RU" sz="3100" dirty="0" smtClean="0"/>
              <a:t> </a:t>
            </a:r>
            <a:r>
              <a:rPr lang="ru-RU" sz="3100" dirty="0" err="1" smtClean="0"/>
              <a:t>последните</a:t>
            </a:r>
            <a:r>
              <a:rPr lang="ru-RU" sz="3100" dirty="0" smtClean="0"/>
              <a:t> 20 </a:t>
            </a:r>
            <a:r>
              <a:rPr lang="ru-RU" sz="3100" dirty="0" err="1" smtClean="0"/>
              <a:t>години</a:t>
            </a:r>
            <a:r>
              <a:rPr lang="ru-RU" sz="3100" dirty="0" smtClean="0"/>
              <a:t> все </a:t>
            </a:r>
            <a:r>
              <a:rPr lang="ru-RU" sz="3100" dirty="0" err="1" smtClean="0"/>
              <a:t>повече</a:t>
            </a:r>
            <a:r>
              <a:rPr lang="ru-RU" sz="3100" dirty="0" smtClean="0"/>
              <a:t> се говори за </a:t>
            </a:r>
            <a:r>
              <a:rPr lang="ru-RU" sz="3100" dirty="0" err="1" smtClean="0"/>
              <a:t>емоциите</a:t>
            </a:r>
            <a:r>
              <a:rPr lang="ru-RU" sz="3100" dirty="0" smtClean="0"/>
              <a:t>, </a:t>
            </a:r>
            <a:r>
              <a:rPr lang="ru-RU" sz="3100" dirty="0" err="1" smtClean="0"/>
              <a:t>за</a:t>
            </a:r>
            <a:r>
              <a:rPr lang="ru-RU" sz="3100" dirty="0" smtClean="0"/>
              <a:t> </a:t>
            </a:r>
            <a:r>
              <a:rPr lang="ru-RU" sz="3100" dirty="0" err="1" smtClean="0"/>
              <a:t>тяхната</a:t>
            </a:r>
            <a:r>
              <a:rPr lang="ru-RU" sz="3100" dirty="0" smtClean="0"/>
              <a:t> </a:t>
            </a:r>
            <a:r>
              <a:rPr lang="ru-RU" sz="3100" dirty="0" err="1" smtClean="0"/>
              <a:t>важност</a:t>
            </a:r>
            <a:r>
              <a:rPr lang="ru-RU" sz="3100" dirty="0" smtClean="0"/>
              <a:t> и значение. </a:t>
            </a:r>
            <a:r>
              <a:rPr lang="ru-RU" sz="3100" dirty="0" err="1" smtClean="0"/>
              <a:t>Учените</a:t>
            </a:r>
            <a:r>
              <a:rPr lang="ru-RU" sz="3100" dirty="0" smtClean="0"/>
              <a:t> </a:t>
            </a:r>
            <a:r>
              <a:rPr lang="ru-RU" sz="3100" dirty="0" err="1" smtClean="0"/>
              <a:t>са</a:t>
            </a:r>
            <a:r>
              <a:rPr lang="ru-RU" sz="3100" dirty="0" smtClean="0"/>
              <a:t> установили, </a:t>
            </a:r>
            <a:r>
              <a:rPr lang="ru-RU" sz="3100" dirty="0" err="1" smtClean="0"/>
              <a:t>че</a:t>
            </a:r>
            <a:r>
              <a:rPr lang="ru-RU" sz="3100" dirty="0" smtClean="0"/>
              <a:t> около 80% от успеха в </a:t>
            </a:r>
            <a:r>
              <a:rPr lang="ru-RU" sz="3100" dirty="0" err="1" smtClean="0"/>
              <a:t>социалната</a:t>
            </a:r>
            <a:r>
              <a:rPr lang="ru-RU" sz="3100" dirty="0" smtClean="0"/>
              <a:t> и </a:t>
            </a:r>
            <a:r>
              <a:rPr lang="ru-RU" sz="3100" dirty="0" err="1" smtClean="0"/>
              <a:t>личната</a:t>
            </a:r>
            <a:r>
              <a:rPr lang="ru-RU" sz="3100" dirty="0" smtClean="0"/>
              <a:t> сфера се </a:t>
            </a:r>
            <a:r>
              <a:rPr lang="ru-RU" sz="3100" dirty="0" err="1" smtClean="0"/>
              <a:t>определя</a:t>
            </a:r>
            <a:r>
              <a:rPr lang="ru-RU" sz="3100" dirty="0" smtClean="0"/>
              <a:t> именно от </a:t>
            </a:r>
            <a:r>
              <a:rPr lang="ru-RU" sz="3100" dirty="0" err="1" smtClean="0"/>
              <a:t>нивото</a:t>
            </a:r>
            <a:r>
              <a:rPr lang="ru-RU" sz="3100" dirty="0" smtClean="0"/>
              <a:t> на развитие на </a:t>
            </a:r>
            <a:r>
              <a:rPr lang="ru-RU" sz="3100" b="1" dirty="0" err="1" smtClean="0"/>
              <a:t>емоционалния</a:t>
            </a:r>
            <a:r>
              <a:rPr lang="ru-RU" sz="3100" b="1" dirty="0" smtClean="0"/>
              <a:t> </a:t>
            </a:r>
            <a:r>
              <a:rPr lang="ru-RU" sz="3100" b="1" dirty="0" err="1" smtClean="0"/>
              <a:t>интелект</a:t>
            </a:r>
            <a:r>
              <a:rPr lang="ru-RU" sz="3100" dirty="0" smtClean="0"/>
              <a:t> и едва 20% от </a:t>
            </a:r>
            <a:r>
              <a:rPr lang="ru-RU" sz="3100" dirty="0" err="1" smtClean="0"/>
              <a:t>всеизвестния</a:t>
            </a:r>
            <a:r>
              <a:rPr lang="ru-RU" sz="3100" dirty="0" smtClean="0"/>
              <a:t> IQ – </a:t>
            </a:r>
            <a:r>
              <a:rPr lang="ru-RU" sz="3100" dirty="0" err="1" smtClean="0"/>
              <a:t>коефициент</a:t>
            </a:r>
            <a:r>
              <a:rPr lang="ru-RU" sz="3100" dirty="0" smtClean="0"/>
              <a:t> на </a:t>
            </a:r>
            <a:r>
              <a:rPr lang="ru-RU" sz="3100" dirty="0" err="1" smtClean="0"/>
              <a:t>интелекта</a:t>
            </a:r>
            <a:r>
              <a:rPr lang="ru-RU" sz="3100" dirty="0" smtClean="0"/>
              <a:t>, </a:t>
            </a:r>
            <a:r>
              <a:rPr lang="ru-RU" sz="3100" dirty="0" err="1" smtClean="0"/>
              <a:t>измерващ</a:t>
            </a:r>
            <a:r>
              <a:rPr lang="ru-RU" sz="3100" dirty="0" smtClean="0"/>
              <a:t> </a:t>
            </a:r>
            <a:r>
              <a:rPr lang="ru-RU" sz="3100" dirty="0" err="1" smtClean="0"/>
              <a:t>умствените</a:t>
            </a:r>
            <a:r>
              <a:rPr lang="ru-RU" sz="3100" dirty="0" smtClean="0"/>
              <a:t> способности на </a:t>
            </a:r>
            <a:r>
              <a:rPr lang="ru-RU" sz="3100" dirty="0" err="1" smtClean="0"/>
              <a:t>човека</a:t>
            </a:r>
            <a:r>
              <a:rPr lang="ru-RU" sz="3100" dirty="0" smtClean="0"/>
              <a:t>.</a:t>
            </a: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err="1" smtClean="0"/>
              <a:t>Самият</a:t>
            </a:r>
            <a:r>
              <a:rPr lang="ru-RU" sz="3100" dirty="0" smtClean="0"/>
              <a:t> термин „</a:t>
            </a:r>
            <a:r>
              <a:rPr lang="ru-RU" sz="3100" dirty="0" err="1" smtClean="0"/>
              <a:t>емоционален</a:t>
            </a:r>
            <a:r>
              <a:rPr lang="ru-RU" sz="3100" dirty="0" smtClean="0"/>
              <a:t> </a:t>
            </a:r>
            <a:r>
              <a:rPr lang="ru-RU" sz="3100" dirty="0" err="1" smtClean="0"/>
              <a:t>интелект</a:t>
            </a:r>
            <a:r>
              <a:rPr lang="ru-RU" sz="3100" dirty="0" smtClean="0"/>
              <a:t>“ е </a:t>
            </a:r>
            <a:r>
              <a:rPr lang="ru-RU" sz="3100" dirty="0" err="1" smtClean="0"/>
              <a:t>въведен</a:t>
            </a:r>
            <a:r>
              <a:rPr lang="ru-RU" sz="3100" dirty="0" smtClean="0"/>
              <a:t> от </a:t>
            </a:r>
            <a:r>
              <a:rPr lang="ru-RU" sz="3100" dirty="0" err="1" smtClean="0"/>
              <a:t>Хауърд</a:t>
            </a:r>
            <a:r>
              <a:rPr lang="ru-RU" sz="3100" dirty="0" smtClean="0"/>
              <a:t> </a:t>
            </a:r>
            <a:r>
              <a:rPr lang="ru-RU" sz="3100" dirty="0" err="1" smtClean="0"/>
              <a:t>Гарднър</a:t>
            </a:r>
            <a:r>
              <a:rPr lang="ru-RU" sz="3100" dirty="0" smtClean="0"/>
              <a:t> </a:t>
            </a:r>
            <a:r>
              <a:rPr lang="ru-RU" sz="3100" dirty="0" err="1" smtClean="0"/>
              <a:t>през</a:t>
            </a:r>
            <a:r>
              <a:rPr lang="ru-RU" sz="3100" dirty="0" smtClean="0"/>
              <a:t> 1983 година в </a:t>
            </a:r>
            <a:r>
              <a:rPr lang="ru-RU" sz="3100" dirty="0" err="1" smtClean="0"/>
              <a:t>книгата</a:t>
            </a:r>
            <a:r>
              <a:rPr lang="ru-RU" sz="3100" dirty="0" smtClean="0"/>
              <a:t> </a:t>
            </a:r>
            <a:r>
              <a:rPr lang="ru-RU" sz="3100" dirty="0" err="1" smtClean="0"/>
              <a:t>му</a:t>
            </a:r>
            <a:r>
              <a:rPr lang="ru-RU" sz="3100" dirty="0" smtClean="0"/>
              <a:t> „Рамки на ума“ (</a:t>
            </a:r>
            <a:r>
              <a:rPr lang="ru-RU" sz="3100" dirty="0" err="1" smtClean="0"/>
              <a:t>Frames</a:t>
            </a:r>
            <a:r>
              <a:rPr lang="ru-RU" sz="3100" dirty="0" smtClean="0"/>
              <a:t> </a:t>
            </a:r>
            <a:r>
              <a:rPr lang="ru-RU" sz="3100" dirty="0" err="1" smtClean="0"/>
              <a:t>of</a:t>
            </a:r>
            <a:r>
              <a:rPr lang="ru-RU" sz="3100" dirty="0" smtClean="0"/>
              <a:t> </a:t>
            </a:r>
            <a:r>
              <a:rPr lang="ru-RU" sz="3100" dirty="0" err="1" smtClean="0"/>
              <a:t>Mind</a:t>
            </a:r>
            <a:r>
              <a:rPr lang="ru-RU" sz="3100" dirty="0" smtClean="0"/>
              <a:t>: </a:t>
            </a:r>
            <a:r>
              <a:rPr lang="ru-RU" sz="3100" dirty="0" err="1" smtClean="0"/>
              <a:t>The</a:t>
            </a:r>
            <a:r>
              <a:rPr lang="ru-RU" sz="3100" dirty="0" smtClean="0"/>
              <a:t> </a:t>
            </a:r>
            <a:r>
              <a:rPr lang="ru-RU" sz="3100" dirty="0" err="1" smtClean="0"/>
              <a:t>Theory</a:t>
            </a:r>
            <a:r>
              <a:rPr lang="ru-RU" sz="3100" dirty="0" smtClean="0"/>
              <a:t> </a:t>
            </a:r>
            <a:r>
              <a:rPr lang="ru-RU" sz="3100" dirty="0" err="1" smtClean="0"/>
              <a:t>of</a:t>
            </a:r>
            <a:r>
              <a:rPr lang="ru-RU" sz="3100" dirty="0" smtClean="0"/>
              <a:t> </a:t>
            </a:r>
            <a:r>
              <a:rPr lang="ru-RU" sz="3100" dirty="0" err="1" smtClean="0"/>
              <a:t>Multiple</a:t>
            </a:r>
            <a:r>
              <a:rPr lang="ru-RU" sz="3100" dirty="0" smtClean="0"/>
              <a:t> </a:t>
            </a:r>
            <a:r>
              <a:rPr lang="ru-RU" sz="3100" dirty="0" err="1" smtClean="0"/>
              <a:t>Intelligences</a:t>
            </a:r>
            <a:r>
              <a:rPr lang="ru-RU" sz="3100" dirty="0" smtClean="0"/>
              <a:t>), а </a:t>
            </a:r>
            <a:r>
              <a:rPr lang="ru-RU" sz="3100" dirty="0" err="1" smtClean="0"/>
              <a:t>неговата</a:t>
            </a:r>
            <a:r>
              <a:rPr lang="ru-RU" sz="3100" dirty="0" smtClean="0"/>
              <a:t> </a:t>
            </a:r>
            <a:r>
              <a:rPr lang="ru-RU" sz="3100" dirty="0" err="1" smtClean="0"/>
              <a:t>популярност</a:t>
            </a:r>
            <a:r>
              <a:rPr lang="ru-RU" sz="3100" dirty="0" smtClean="0"/>
              <a:t> </a:t>
            </a:r>
            <a:r>
              <a:rPr lang="ru-RU" sz="3100" dirty="0" err="1" smtClean="0"/>
              <a:t>расте</a:t>
            </a:r>
            <a:r>
              <a:rPr lang="ru-RU" sz="3100" dirty="0" smtClean="0"/>
              <a:t> и </a:t>
            </a:r>
            <a:r>
              <a:rPr lang="ru-RU" sz="3100" dirty="0" err="1" smtClean="0"/>
              <a:t>интересът</a:t>
            </a:r>
            <a:r>
              <a:rPr lang="ru-RU" sz="3100" dirty="0" smtClean="0"/>
              <a:t> </a:t>
            </a:r>
            <a:r>
              <a:rPr lang="ru-RU" sz="3100" dirty="0" err="1" smtClean="0"/>
              <a:t>към</a:t>
            </a:r>
            <a:r>
              <a:rPr lang="ru-RU" sz="3100" dirty="0" smtClean="0"/>
              <a:t> </a:t>
            </a:r>
            <a:r>
              <a:rPr lang="ru-RU" sz="3100" dirty="0" err="1" smtClean="0"/>
              <a:t>темата</a:t>
            </a:r>
            <a:r>
              <a:rPr lang="ru-RU" sz="3100" dirty="0" smtClean="0"/>
              <a:t> не </a:t>
            </a:r>
            <a:r>
              <a:rPr lang="ru-RU" sz="3100" dirty="0" err="1" smtClean="0"/>
              <a:t>угасва</a:t>
            </a:r>
            <a:r>
              <a:rPr lang="ru-RU" sz="3100" dirty="0" smtClean="0"/>
              <a:t>, </a:t>
            </a:r>
            <a:r>
              <a:rPr lang="ru-RU" sz="3100" dirty="0" err="1" smtClean="0"/>
              <a:t>особено</a:t>
            </a:r>
            <a:r>
              <a:rPr lang="ru-RU" sz="3100" dirty="0" smtClean="0"/>
              <a:t> </a:t>
            </a:r>
            <a:r>
              <a:rPr lang="ru-RU" sz="3100" dirty="0" err="1" smtClean="0"/>
              <a:t>що</a:t>
            </a:r>
            <a:r>
              <a:rPr lang="ru-RU" sz="3100" dirty="0" smtClean="0"/>
              <a:t> се </a:t>
            </a:r>
            <a:r>
              <a:rPr lang="ru-RU" sz="3100" dirty="0" err="1" smtClean="0"/>
              <a:t>отнася</a:t>
            </a:r>
            <a:r>
              <a:rPr lang="ru-RU" sz="3100" dirty="0" smtClean="0"/>
              <a:t> до </a:t>
            </a:r>
            <a:r>
              <a:rPr lang="ru-RU" sz="3100" dirty="0" err="1" smtClean="0"/>
              <a:t>децата</a:t>
            </a:r>
            <a:r>
              <a:rPr lang="ru-RU" sz="3100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081074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/>
              <a:t>Емоционален интелект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 smtClean="0"/>
              <a:t>Емоционалният</a:t>
            </a:r>
            <a:r>
              <a:rPr lang="ru-RU" b="1" dirty="0" smtClean="0"/>
              <a:t> </a:t>
            </a:r>
            <a:r>
              <a:rPr lang="ru-RU" b="1" dirty="0" err="1" smtClean="0"/>
              <a:t>интелект</a:t>
            </a:r>
            <a:r>
              <a:rPr lang="ru-RU" dirty="0" smtClean="0"/>
              <a:t> е </a:t>
            </a:r>
            <a:r>
              <a:rPr lang="ru-RU" dirty="0" err="1" smtClean="0"/>
              <a:t>умението</a:t>
            </a:r>
            <a:r>
              <a:rPr lang="ru-RU" dirty="0" smtClean="0"/>
              <a:t> да се </a:t>
            </a:r>
            <a:r>
              <a:rPr lang="ru-RU" dirty="0" err="1" smtClean="0"/>
              <a:t>разпознават</a:t>
            </a:r>
            <a:r>
              <a:rPr lang="ru-RU" dirty="0" smtClean="0"/>
              <a:t> </a:t>
            </a:r>
            <a:r>
              <a:rPr lang="ru-RU" dirty="0" err="1" smtClean="0"/>
              <a:t>чувствата</a:t>
            </a:r>
            <a:r>
              <a:rPr lang="ru-RU" dirty="0" smtClean="0"/>
              <a:t>, да се </a:t>
            </a:r>
            <a:r>
              <a:rPr lang="ru-RU" dirty="0" err="1" smtClean="0"/>
              <a:t>изразяват</a:t>
            </a:r>
            <a:r>
              <a:rPr lang="ru-RU" dirty="0" smtClean="0"/>
              <a:t> и да се </a:t>
            </a:r>
            <a:r>
              <a:rPr lang="ru-RU" dirty="0" err="1" smtClean="0"/>
              <a:t>овладяват</a:t>
            </a:r>
            <a:r>
              <a:rPr lang="ru-RU" dirty="0" smtClean="0"/>
              <a:t> адекватно. Става дума за </a:t>
            </a:r>
            <a:r>
              <a:rPr lang="ru-RU" dirty="0" err="1" smtClean="0"/>
              <a:t>това</a:t>
            </a:r>
            <a:r>
              <a:rPr lang="ru-RU" dirty="0" smtClean="0"/>
              <a:t> как се </a:t>
            </a:r>
            <a:r>
              <a:rPr lang="ru-RU" dirty="0" err="1" smtClean="0"/>
              <a:t>справяме</a:t>
            </a:r>
            <a:r>
              <a:rPr lang="ru-RU" dirty="0" smtClean="0"/>
              <a:t> с душевна </a:t>
            </a:r>
            <a:r>
              <a:rPr lang="ru-RU" dirty="0" err="1" smtClean="0"/>
              <a:t>болка</a:t>
            </a:r>
            <a:r>
              <a:rPr lang="ru-RU" dirty="0" smtClean="0"/>
              <a:t>, разочарование, </a:t>
            </a:r>
            <a:r>
              <a:rPr lang="ru-RU" dirty="0" err="1" smtClean="0"/>
              <a:t>стрес</a:t>
            </a:r>
            <a:r>
              <a:rPr lang="ru-RU" dirty="0" smtClean="0"/>
              <a:t>, обида и неприятности. </a:t>
            </a:r>
            <a:r>
              <a:rPr lang="ru-RU" dirty="0" err="1" smtClean="0"/>
              <a:t>Освен</a:t>
            </a:r>
            <a:r>
              <a:rPr lang="ru-RU" dirty="0" smtClean="0"/>
              <a:t> </a:t>
            </a:r>
            <a:r>
              <a:rPr lang="ru-RU" dirty="0" err="1" smtClean="0"/>
              <a:t>това</a:t>
            </a:r>
            <a:r>
              <a:rPr lang="ru-RU" dirty="0" smtClean="0"/>
              <a:t> </a:t>
            </a:r>
            <a:r>
              <a:rPr lang="ru-RU" dirty="0" err="1" smtClean="0"/>
              <a:t>понятието</a:t>
            </a:r>
            <a:r>
              <a:rPr lang="ru-RU" dirty="0" smtClean="0"/>
              <a:t> </a:t>
            </a:r>
            <a:r>
              <a:rPr lang="ru-RU" dirty="0" err="1" smtClean="0"/>
              <a:t>включва</a:t>
            </a:r>
            <a:r>
              <a:rPr lang="ru-RU" dirty="0" smtClean="0"/>
              <a:t> и </a:t>
            </a:r>
            <a:r>
              <a:rPr lang="ru-RU" dirty="0" err="1" smtClean="0"/>
              <a:t>способността</a:t>
            </a:r>
            <a:r>
              <a:rPr lang="ru-RU" dirty="0" smtClean="0"/>
              <a:t> за </a:t>
            </a:r>
            <a:r>
              <a:rPr lang="ru-RU" dirty="0" err="1" smtClean="0"/>
              <a:t>дълбока</a:t>
            </a:r>
            <a:r>
              <a:rPr lang="ru-RU" dirty="0" smtClean="0"/>
              <a:t> </a:t>
            </a:r>
            <a:r>
              <a:rPr lang="ru-RU" dirty="0" err="1" smtClean="0"/>
              <a:t>емпатия</a:t>
            </a:r>
            <a:r>
              <a:rPr lang="ru-RU" dirty="0" smtClean="0"/>
              <a:t> (</a:t>
            </a:r>
            <a:r>
              <a:rPr lang="ru-RU" dirty="0" err="1" smtClean="0"/>
              <a:t>съпреживяване</a:t>
            </a:r>
            <a:r>
              <a:rPr lang="ru-RU" dirty="0" smtClean="0"/>
              <a:t>) – </a:t>
            </a:r>
            <a:r>
              <a:rPr lang="ru-RU" dirty="0" err="1" smtClean="0"/>
              <a:t>умението</a:t>
            </a:r>
            <a:r>
              <a:rPr lang="ru-RU" dirty="0" smtClean="0"/>
              <a:t> </a:t>
            </a:r>
            <a:r>
              <a:rPr lang="ru-RU" dirty="0" err="1" smtClean="0"/>
              <a:t>мъдро</a:t>
            </a:r>
            <a:r>
              <a:rPr lang="ru-RU" dirty="0" smtClean="0"/>
              <a:t> да водим </a:t>
            </a:r>
            <a:r>
              <a:rPr lang="ru-RU" dirty="0" err="1" smtClean="0"/>
              <a:t>другите</a:t>
            </a:r>
            <a:r>
              <a:rPr lang="ru-RU" dirty="0" smtClean="0"/>
              <a:t> и да </a:t>
            </a:r>
            <a:r>
              <a:rPr lang="ru-RU" dirty="0" err="1" smtClean="0"/>
              <a:t>следваме</a:t>
            </a:r>
            <a:r>
              <a:rPr lang="ru-RU" dirty="0" smtClean="0"/>
              <a:t> </a:t>
            </a:r>
            <a:r>
              <a:rPr lang="ru-RU" dirty="0" err="1" smtClean="0"/>
              <a:t>другите</a:t>
            </a:r>
            <a:r>
              <a:rPr lang="ru-RU" dirty="0" smtClean="0"/>
              <a:t>, без да губим себе си, да </a:t>
            </a:r>
            <a:r>
              <a:rPr lang="ru-RU" dirty="0" err="1" smtClean="0"/>
              <a:t>уважаваме</a:t>
            </a:r>
            <a:r>
              <a:rPr lang="ru-RU" dirty="0" smtClean="0"/>
              <a:t> </a:t>
            </a:r>
            <a:r>
              <a:rPr lang="ru-RU" dirty="0" err="1" smtClean="0"/>
              <a:t>чуждите</a:t>
            </a:r>
            <a:r>
              <a:rPr lang="ru-RU" dirty="0" smtClean="0"/>
              <a:t> </a:t>
            </a:r>
            <a:r>
              <a:rPr lang="ru-RU" dirty="0" err="1" smtClean="0"/>
              <a:t>граници</a:t>
            </a:r>
            <a:r>
              <a:rPr lang="ru-RU" dirty="0" smtClean="0"/>
              <a:t> и да </a:t>
            </a:r>
            <a:r>
              <a:rPr lang="ru-RU" dirty="0" err="1" smtClean="0"/>
              <a:t>развиваме</a:t>
            </a:r>
            <a:r>
              <a:rPr lang="ru-RU" dirty="0" smtClean="0"/>
              <a:t> </a:t>
            </a:r>
            <a:r>
              <a:rPr lang="ru-RU" dirty="0" err="1" smtClean="0"/>
              <a:t>своите</a:t>
            </a:r>
            <a:r>
              <a:rPr lang="ru-RU" dirty="0" smtClean="0"/>
              <a:t> </a:t>
            </a:r>
            <a:r>
              <a:rPr lang="ru-RU" dirty="0" err="1" smtClean="0"/>
              <a:t>таланти</a:t>
            </a:r>
            <a:r>
              <a:rPr lang="ru-RU" dirty="0" smtClean="0"/>
              <a:t>, </a:t>
            </a:r>
            <a:r>
              <a:rPr lang="ru-RU" dirty="0" err="1" smtClean="0"/>
              <a:t>да</a:t>
            </a:r>
            <a:r>
              <a:rPr lang="ru-RU" dirty="0" smtClean="0"/>
              <a:t> </a:t>
            </a:r>
            <a:r>
              <a:rPr lang="ru-RU" dirty="0" err="1" smtClean="0"/>
              <a:t>приемаме</a:t>
            </a:r>
            <a:r>
              <a:rPr lang="ru-RU" dirty="0" smtClean="0"/>
              <a:t> и да </a:t>
            </a:r>
            <a:r>
              <a:rPr lang="ru-RU" dirty="0" err="1" smtClean="0"/>
              <a:t>даваме</a:t>
            </a:r>
            <a:r>
              <a:rPr lang="ru-RU" dirty="0" smtClean="0"/>
              <a:t> </a:t>
            </a:r>
            <a:r>
              <a:rPr lang="ru-RU" dirty="0" err="1" smtClean="0"/>
              <a:t>любов</a:t>
            </a:r>
            <a:r>
              <a:rPr lang="ru-RU" dirty="0" smtClean="0"/>
              <a:t> и </a:t>
            </a:r>
            <a:r>
              <a:rPr lang="ru-RU" dirty="0" err="1" smtClean="0"/>
              <a:t>подкрепа</a:t>
            </a:r>
            <a:r>
              <a:rPr lang="ru-RU" dirty="0" smtClean="0"/>
              <a:t>.</a:t>
            </a:r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съвсем</a:t>
            </a:r>
            <a:r>
              <a:rPr lang="ru-RU" dirty="0" smtClean="0"/>
              <a:t> резонно да </a:t>
            </a:r>
            <a:r>
              <a:rPr lang="ru-RU" dirty="0" err="1" smtClean="0"/>
              <a:t>попитате</a:t>
            </a:r>
            <a:r>
              <a:rPr lang="ru-RU" dirty="0" smtClean="0"/>
              <a:t>: </a:t>
            </a:r>
            <a:r>
              <a:rPr lang="ru-RU" dirty="0" err="1" smtClean="0"/>
              <a:t>защо</a:t>
            </a:r>
            <a:r>
              <a:rPr lang="ru-RU" dirty="0" smtClean="0"/>
              <a:t> е толкова важно да </a:t>
            </a:r>
            <a:r>
              <a:rPr lang="ru-RU" dirty="0" err="1" smtClean="0"/>
              <a:t>развиваме</a:t>
            </a:r>
            <a:r>
              <a:rPr lang="ru-RU" dirty="0" smtClean="0"/>
              <a:t> </a:t>
            </a:r>
            <a:r>
              <a:rPr lang="ru-RU" dirty="0" err="1" smtClean="0"/>
              <a:t>емоционалната</a:t>
            </a:r>
            <a:r>
              <a:rPr lang="ru-RU" dirty="0" smtClean="0"/>
              <a:t> </a:t>
            </a:r>
            <a:r>
              <a:rPr lang="ru-RU" dirty="0" err="1" smtClean="0"/>
              <a:t>интелигентност</a:t>
            </a:r>
            <a:r>
              <a:rPr lang="ru-RU" dirty="0" smtClean="0"/>
              <a:t>? Отговор </a:t>
            </a:r>
            <a:r>
              <a:rPr lang="ru-RU" dirty="0" err="1" smtClean="0"/>
              <a:t>дават</a:t>
            </a:r>
            <a:r>
              <a:rPr lang="ru-RU" dirty="0" smtClean="0"/>
              <a:t> </a:t>
            </a:r>
            <a:r>
              <a:rPr lang="ru-RU" dirty="0" err="1" smtClean="0"/>
              <a:t>многобройните</a:t>
            </a:r>
            <a:r>
              <a:rPr lang="ru-RU" dirty="0" smtClean="0"/>
              <a:t> </a:t>
            </a:r>
            <a:r>
              <a:rPr lang="ru-RU" dirty="0" err="1" smtClean="0"/>
              <a:t>изследвания</a:t>
            </a:r>
            <a:r>
              <a:rPr lang="ru-RU" dirty="0" smtClean="0"/>
              <a:t> на </a:t>
            </a:r>
            <a:r>
              <a:rPr lang="ru-RU" dirty="0" err="1" smtClean="0"/>
              <a:t>учените</a:t>
            </a:r>
            <a:r>
              <a:rPr lang="ru-RU" dirty="0" smtClean="0"/>
              <a:t>, </a:t>
            </a:r>
            <a:r>
              <a:rPr lang="ru-RU" dirty="0" err="1" smtClean="0"/>
              <a:t>които</a:t>
            </a:r>
            <a:r>
              <a:rPr lang="ru-RU" dirty="0" smtClean="0"/>
              <a:t> </a:t>
            </a:r>
            <a:r>
              <a:rPr lang="ru-RU" dirty="0" err="1" smtClean="0"/>
              <a:t>показват</a:t>
            </a:r>
            <a:r>
              <a:rPr lang="ru-RU" dirty="0" smtClean="0"/>
              <a:t>, </a:t>
            </a:r>
            <a:r>
              <a:rPr lang="ru-RU" dirty="0" err="1" smtClean="0"/>
              <a:t>че</a:t>
            </a:r>
            <a:r>
              <a:rPr lang="ru-RU" dirty="0" smtClean="0"/>
              <a:t> </a:t>
            </a:r>
            <a:r>
              <a:rPr lang="ru-RU" dirty="0" err="1" smtClean="0"/>
              <a:t>ниското</a:t>
            </a:r>
            <a:r>
              <a:rPr lang="ru-RU" dirty="0" smtClean="0"/>
              <a:t> </a:t>
            </a:r>
            <a:r>
              <a:rPr lang="ru-RU" dirty="0" err="1" smtClean="0"/>
              <a:t>ниво</a:t>
            </a:r>
            <a:r>
              <a:rPr lang="ru-RU" dirty="0" smtClean="0"/>
              <a:t> </a:t>
            </a:r>
            <a:r>
              <a:rPr lang="ru-RU" dirty="0" err="1" smtClean="0"/>
              <a:t>на</a:t>
            </a:r>
            <a:r>
              <a:rPr lang="ru-RU" dirty="0" smtClean="0"/>
              <a:t> </a:t>
            </a:r>
            <a:r>
              <a:rPr lang="ru-RU" dirty="0" err="1" smtClean="0"/>
              <a:t>емоционален</a:t>
            </a:r>
            <a:r>
              <a:rPr lang="ru-RU" dirty="0" smtClean="0"/>
              <a:t> </a:t>
            </a:r>
            <a:r>
              <a:rPr lang="ru-RU" dirty="0" err="1" smtClean="0"/>
              <a:t>интелект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да </a:t>
            </a:r>
            <a:r>
              <a:rPr lang="ru-RU" dirty="0" err="1" smtClean="0"/>
              <a:t>доведе</a:t>
            </a:r>
            <a:r>
              <a:rPr lang="ru-RU" dirty="0" smtClean="0"/>
              <a:t> до </a:t>
            </a:r>
            <a:r>
              <a:rPr lang="ru-RU" dirty="0" err="1" smtClean="0"/>
              <a:t>затвърждаване</a:t>
            </a:r>
            <a:r>
              <a:rPr lang="ru-RU" dirty="0" smtClean="0"/>
              <a:t> на комплекс от качества, наречен </a:t>
            </a:r>
            <a:r>
              <a:rPr lang="ru-RU" b="1" u="sng" dirty="0" err="1" smtClean="0"/>
              <a:t>алекситимия</a:t>
            </a:r>
            <a:r>
              <a:rPr lang="ru-RU" b="1" u="sng" dirty="0" smtClean="0"/>
              <a:t>. </a:t>
            </a:r>
            <a:endParaRPr lang="bg-BG" b="1" u="sng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dirty="0" smtClean="0"/>
              <a:t>Какво е </a:t>
            </a:r>
            <a:r>
              <a:rPr lang="ru-RU" b="1" dirty="0" err="1" smtClean="0"/>
              <a:t>Алекситимия</a:t>
            </a:r>
            <a:r>
              <a:rPr lang="ru-RU" b="1" dirty="0" smtClean="0"/>
              <a:t>?</a:t>
            </a:r>
            <a:endParaRPr lang="bg-BG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78296" y="2156791"/>
            <a:ext cx="11748052" cy="4412973"/>
          </a:xfrm>
        </p:spPr>
        <p:txBody>
          <a:bodyPr/>
          <a:lstStyle/>
          <a:p>
            <a:r>
              <a:rPr lang="ru-RU" b="1" dirty="0" err="1" smtClean="0"/>
              <a:t>Алекситимията</a:t>
            </a:r>
            <a:r>
              <a:rPr lang="ru-RU" dirty="0" smtClean="0"/>
              <a:t> − затруднение в </a:t>
            </a:r>
            <a:r>
              <a:rPr lang="ru-RU" dirty="0" err="1" smtClean="0"/>
              <a:t>осъзнаването</a:t>
            </a:r>
            <a:r>
              <a:rPr lang="ru-RU" dirty="0" smtClean="0"/>
              <a:t> и </a:t>
            </a:r>
            <a:r>
              <a:rPr lang="ru-RU" dirty="0" err="1" smtClean="0"/>
              <a:t>определянето</a:t>
            </a:r>
            <a:r>
              <a:rPr lang="ru-RU" dirty="0" smtClean="0"/>
              <a:t> на </a:t>
            </a:r>
            <a:r>
              <a:rPr lang="ru-RU" dirty="0" err="1" smtClean="0"/>
              <a:t>собствените</a:t>
            </a:r>
            <a:r>
              <a:rPr lang="ru-RU" dirty="0" smtClean="0"/>
              <a:t> </a:t>
            </a:r>
            <a:r>
              <a:rPr lang="ru-RU" dirty="0" err="1" smtClean="0"/>
              <a:t>емоции</a:t>
            </a:r>
            <a:r>
              <a:rPr lang="ru-RU" dirty="0" smtClean="0"/>
              <a:t> − </a:t>
            </a:r>
            <a:r>
              <a:rPr lang="ru-RU" dirty="0" err="1" smtClean="0"/>
              <a:t>повишава</a:t>
            </a:r>
            <a:r>
              <a:rPr lang="ru-RU" dirty="0" smtClean="0"/>
              <a:t> риска от </a:t>
            </a:r>
            <a:r>
              <a:rPr lang="ru-RU" dirty="0" err="1" smtClean="0"/>
              <a:t>поява</a:t>
            </a:r>
            <a:r>
              <a:rPr lang="ru-RU" dirty="0" smtClean="0"/>
              <a:t> на </a:t>
            </a:r>
            <a:r>
              <a:rPr lang="ru-RU" dirty="0" err="1" smtClean="0"/>
              <a:t>психосоматични</a:t>
            </a:r>
            <a:r>
              <a:rPr lang="ru-RU" dirty="0" smtClean="0"/>
              <a:t> </a:t>
            </a:r>
            <a:r>
              <a:rPr lang="ru-RU" dirty="0" err="1" smtClean="0"/>
              <a:t>заболявания</a:t>
            </a:r>
            <a:r>
              <a:rPr lang="ru-RU" dirty="0" smtClean="0"/>
              <a:t> при </a:t>
            </a:r>
            <a:r>
              <a:rPr lang="ru-RU" dirty="0" err="1" smtClean="0"/>
              <a:t>децата</a:t>
            </a:r>
            <a:r>
              <a:rPr lang="ru-RU" dirty="0" smtClean="0"/>
              <a:t> и </a:t>
            </a:r>
            <a:r>
              <a:rPr lang="ru-RU" dirty="0" err="1" smtClean="0"/>
              <a:t>възрастните</a:t>
            </a:r>
            <a:r>
              <a:rPr lang="ru-RU" dirty="0" smtClean="0"/>
              <a:t>. </a:t>
            </a:r>
            <a:r>
              <a:rPr lang="ru-RU" dirty="0" err="1" smtClean="0"/>
              <a:t>Освен</a:t>
            </a:r>
            <a:r>
              <a:rPr lang="ru-RU" dirty="0" smtClean="0"/>
              <a:t> </a:t>
            </a:r>
            <a:r>
              <a:rPr lang="ru-RU" dirty="0" err="1" smtClean="0"/>
              <a:t>това</a:t>
            </a:r>
            <a:r>
              <a:rPr lang="ru-RU" dirty="0" smtClean="0"/>
              <a:t> </a:t>
            </a:r>
            <a:r>
              <a:rPr lang="ru-RU" dirty="0" err="1" smtClean="0"/>
              <a:t>хората</a:t>
            </a:r>
            <a:r>
              <a:rPr lang="ru-RU" dirty="0" smtClean="0"/>
              <a:t>, </a:t>
            </a:r>
            <a:r>
              <a:rPr lang="ru-RU" dirty="0" err="1" smtClean="0"/>
              <a:t>които</a:t>
            </a:r>
            <a:r>
              <a:rPr lang="ru-RU" dirty="0" smtClean="0"/>
              <a:t> не </a:t>
            </a:r>
            <a:r>
              <a:rPr lang="ru-RU" dirty="0" err="1" smtClean="0"/>
              <a:t>са</a:t>
            </a:r>
            <a:r>
              <a:rPr lang="ru-RU" dirty="0" smtClean="0"/>
              <a:t> </a:t>
            </a:r>
            <a:r>
              <a:rPr lang="ru-RU" dirty="0" err="1" smtClean="0"/>
              <a:t>чувствителни</a:t>
            </a:r>
            <a:r>
              <a:rPr lang="ru-RU" dirty="0" smtClean="0"/>
              <a:t> </a:t>
            </a:r>
            <a:r>
              <a:rPr lang="ru-RU" dirty="0" err="1" smtClean="0"/>
              <a:t>към</a:t>
            </a:r>
            <a:r>
              <a:rPr lang="ru-RU" dirty="0" smtClean="0"/>
              <a:t> </a:t>
            </a:r>
            <a:r>
              <a:rPr lang="ru-RU" dirty="0" err="1" smtClean="0"/>
              <a:t>своите</a:t>
            </a:r>
            <a:r>
              <a:rPr lang="ru-RU" dirty="0" smtClean="0"/>
              <a:t> </a:t>
            </a:r>
            <a:r>
              <a:rPr lang="ru-RU" dirty="0" err="1" smtClean="0"/>
              <a:t>емоции</a:t>
            </a:r>
            <a:r>
              <a:rPr lang="ru-RU" dirty="0" smtClean="0"/>
              <a:t> и </a:t>
            </a:r>
            <a:r>
              <a:rPr lang="ru-RU" dirty="0" err="1" smtClean="0"/>
              <a:t>емоциите</a:t>
            </a:r>
            <a:r>
              <a:rPr lang="ru-RU" dirty="0" smtClean="0"/>
              <a:t> на </a:t>
            </a:r>
            <a:r>
              <a:rPr lang="ru-RU" dirty="0" err="1" smtClean="0"/>
              <a:t>другите</a:t>
            </a:r>
            <a:r>
              <a:rPr lang="ru-RU" dirty="0" smtClean="0"/>
              <a:t>, трудно </a:t>
            </a:r>
            <a:r>
              <a:rPr lang="ru-RU" dirty="0" err="1" smtClean="0"/>
              <a:t>разбират</a:t>
            </a:r>
            <a:r>
              <a:rPr lang="ru-RU" dirty="0" smtClean="0"/>
              <a:t> </a:t>
            </a:r>
            <a:r>
              <a:rPr lang="ru-RU" dirty="0" err="1" smtClean="0"/>
              <a:t>собствените</a:t>
            </a:r>
            <a:r>
              <a:rPr lang="ru-RU" dirty="0" smtClean="0"/>
              <a:t> си потребности, желания, </a:t>
            </a:r>
            <a:r>
              <a:rPr lang="ru-RU" dirty="0" err="1" smtClean="0"/>
              <a:t>съответно</a:t>
            </a:r>
            <a:r>
              <a:rPr lang="ru-RU" dirty="0" smtClean="0"/>
              <a:t> те </a:t>
            </a:r>
            <a:r>
              <a:rPr lang="ru-RU" dirty="0" err="1" smtClean="0"/>
              <a:t>имат</a:t>
            </a:r>
            <a:r>
              <a:rPr lang="ru-RU" dirty="0" smtClean="0"/>
              <a:t> </a:t>
            </a:r>
            <a:r>
              <a:rPr lang="ru-RU" dirty="0" err="1" smtClean="0"/>
              <a:t>проблеми</a:t>
            </a:r>
            <a:r>
              <a:rPr lang="ru-RU" dirty="0" smtClean="0"/>
              <a:t> в </a:t>
            </a:r>
            <a:r>
              <a:rPr lang="ru-RU" dirty="0" err="1" smtClean="0"/>
              <a:t>изграждането</a:t>
            </a:r>
            <a:r>
              <a:rPr lang="ru-RU" dirty="0" smtClean="0"/>
              <a:t> на близки отношения – било то дружба, </a:t>
            </a:r>
            <a:r>
              <a:rPr lang="ru-RU" dirty="0" err="1" smtClean="0"/>
              <a:t>партньорство</a:t>
            </a:r>
            <a:r>
              <a:rPr lang="ru-RU" dirty="0" smtClean="0"/>
              <a:t> или семейство.</a:t>
            </a:r>
          </a:p>
          <a:p>
            <a:r>
              <a:rPr lang="ru-RU" dirty="0" smtClean="0"/>
              <a:t>По </a:t>
            </a:r>
            <a:r>
              <a:rPr lang="ru-RU" dirty="0" err="1" smtClean="0"/>
              <a:t>този</a:t>
            </a:r>
            <a:r>
              <a:rPr lang="ru-RU" dirty="0" smtClean="0"/>
              <a:t> начин </a:t>
            </a:r>
            <a:r>
              <a:rPr lang="ru-RU" dirty="0" err="1" smtClean="0"/>
              <a:t>умението</a:t>
            </a:r>
            <a:r>
              <a:rPr lang="ru-RU" dirty="0" smtClean="0"/>
              <a:t> да се </a:t>
            </a:r>
            <a:r>
              <a:rPr lang="ru-RU" dirty="0" err="1" smtClean="0"/>
              <a:t>ориентираш</a:t>
            </a:r>
            <a:r>
              <a:rPr lang="ru-RU" dirty="0" smtClean="0"/>
              <a:t> в </a:t>
            </a:r>
            <a:r>
              <a:rPr lang="ru-RU" dirty="0" err="1" smtClean="0"/>
              <a:t>собствените</a:t>
            </a:r>
            <a:r>
              <a:rPr lang="ru-RU" dirty="0" smtClean="0"/>
              <a:t> си чувства и да </a:t>
            </a:r>
            <a:r>
              <a:rPr lang="ru-RU" dirty="0" err="1" smtClean="0"/>
              <a:t>ги</a:t>
            </a:r>
            <a:r>
              <a:rPr lang="ru-RU" dirty="0" smtClean="0"/>
              <a:t> </a:t>
            </a:r>
            <a:r>
              <a:rPr lang="ru-RU" dirty="0" err="1" smtClean="0"/>
              <a:t>управляваш</a:t>
            </a:r>
            <a:r>
              <a:rPr lang="ru-RU" dirty="0" smtClean="0"/>
              <a:t> е личностен фактор, </a:t>
            </a:r>
            <a:r>
              <a:rPr lang="ru-RU" dirty="0" err="1" smtClean="0"/>
              <a:t>укрепващ</a:t>
            </a:r>
            <a:r>
              <a:rPr lang="ru-RU" dirty="0" smtClean="0"/>
              <a:t> </a:t>
            </a:r>
            <a:r>
              <a:rPr lang="ru-RU" dirty="0" err="1" smtClean="0"/>
              <a:t>психичното</a:t>
            </a:r>
            <a:r>
              <a:rPr lang="ru-RU" dirty="0" smtClean="0"/>
              <a:t> и </a:t>
            </a:r>
            <a:r>
              <a:rPr lang="ru-RU" dirty="0" err="1" smtClean="0"/>
              <a:t>соматичното</a:t>
            </a:r>
            <a:r>
              <a:rPr lang="ru-RU" dirty="0" smtClean="0"/>
              <a:t> </a:t>
            </a:r>
            <a:r>
              <a:rPr lang="ru-RU" dirty="0" err="1" smtClean="0"/>
              <a:t>здраве</a:t>
            </a:r>
            <a:r>
              <a:rPr lang="ru-RU" dirty="0" smtClean="0"/>
              <a:t> на </a:t>
            </a:r>
            <a:r>
              <a:rPr lang="ru-RU" dirty="0" err="1" smtClean="0"/>
              <a:t>детето</a:t>
            </a:r>
            <a:r>
              <a:rPr lang="ru-RU" dirty="0" smtClean="0"/>
              <a:t>.</a:t>
            </a:r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98175" y="159026"/>
            <a:ext cx="11549268" cy="582267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err="1" smtClean="0"/>
              <a:t>Оказва</a:t>
            </a:r>
            <a:r>
              <a:rPr lang="ru-RU" dirty="0" smtClean="0"/>
              <a:t> се, </a:t>
            </a:r>
            <a:r>
              <a:rPr lang="ru-RU" dirty="0" err="1" smtClean="0"/>
              <a:t>че</a:t>
            </a:r>
            <a:r>
              <a:rPr lang="ru-RU" dirty="0" smtClean="0"/>
              <a:t> </a:t>
            </a:r>
            <a:r>
              <a:rPr lang="ru-RU" dirty="0" err="1" smtClean="0"/>
              <a:t>усъвършенстването</a:t>
            </a:r>
            <a:r>
              <a:rPr lang="ru-RU" dirty="0" smtClean="0"/>
              <a:t> на </a:t>
            </a:r>
            <a:r>
              <a:rPr lang="ru-RU" dirty="0" err="1" smtClean="0"/>
              <a:t>логическото</a:t>
            </a:r>
            <a:r>
              <a:rPr lang="ru-RU" dirty="0" smtClean="0"/>
              <a:t> </a:t>
            </a:r>
            <a:r>
              <a:rPr lang="ru-RU" dirty="0" err="1" smtClean="0"/>
              <a:t>мислене</a:t>
            </a:r>
            <a:r>
              <a:rPr lang="ru-RU" dirty="0" smtClean="0"/>
              <a:t> и </a:t>
            </a:r>
            <a:r>
              <a:rPr lang="ru-RU" dirty="0" err="1" smtClean="0"/>
              <a:t>кръгозора</a:t>
            </a:r>
            <a:r>
              <a:rPr lang="ru-RU" dirty="0" smtClean="0"/>
              <a:t> на </a:t>
            </a:r>
            <a:r>
              <a:rPr lang="ru-RU" dirty="0" err="1" smtClean="0"/>
              <a:t>детето</a:t>
            </a:r>
            <a:r>
              <a:rPr lang="ru-RU" dirty="0" smtClean="0"/>
              <a:t> </a:t>
            </a:r>
            <a:r>
              <a:rPr lang="ru-RU" dirty="0" err="1" smtClean="0"/>
              <a:t>още</a:t>
            </a:r>
            <a:r>
              <a:rPr lang="ru-RU" dirty="0" smtClean="0"/>
              <a:t> не е залог за </a:t>
            </a:r>
            <a:r>
              <a:rPr lang="ru-RU" dirty="0" err="1" smtClean="0"/>
              <a:t>неговия</a:t>
            </a:r>
            <a:r>
              <a:rPr lang="ru-RU" dirty="0" smtClean="0"/>
              <a:t> успех в живота. Много </a:t>
            </a:r>
            <a:r>
              <a:rPr lang="ru-RU" dirty="0" err="1" smtClean="0"/>
              <a:t>по-важно</a:t>
            </a:r>
            <a:r>
              <a:rPr lang="ru-RU" dirty="0" smtClean="0"/>
              <a:t> е </a:t>
            </a:r>
            <a:r>
              <a:rPr lang="ru-RU" dirty="0" err="1" smtClean="0"/>
              <a:t>детето</a:t>
            </a:r>
            <a:r>
              <a:rPr lang="ru-RU" dirty="0" smtClean="0"/>
              <a:t> да е </a:t>
            </a:r>
            <a:r>
              <a:rPr lang="ru-RU" dirty="0" err="1" smtClean="0"/>
              <a:t>овладяло</a:t>
            </a:r>
            <a:r>
              <a:rPr lang="ru-RU" dirty="0" smtClean="0"/>
              <a:t> </a:t>
            </a:r>
            <a:r>
              <a:rPr lang="ru-RU" dirty="0" err="1" smtClean="0"/>
              <a:t>способностите</a:t>
            </a:r>
            <a:r>
              <a:rPr lang="ru-RU" dirty="0" smtClean="0"/>
              <a:t> на </a:t>
            </a:r>
            <a:r>
              <a:rPr lang="ru-RU" dirty="0" err="1" smtClean="0"/>
              <a:t>емоционалния</a:t>
            </a:r>
            <a:r>
              <a:rPr lang="ru-RU" dirty="0" smtClean="0"/>
              <a:t> </a:t>
            </a:r>
            <a:r>
              <a:rPr lang="ru-RU" dirty="0" err="1" smtClean="0"/>
              <a:t>интелект</a:t>
            </a:r>
            <a:r>
              <a:rPr lang="ru-RU" dirty="0" smtClean="0"/>
              <a:t>, а именно:</a:t>
            </a:r>
          </a:p>
          <a:p>
            <a:r>
              <a:rPr lang="ru-RU" dirty="0" err="1" smtClean="0"/>
              <a:t>умението</a:t>
            </a:r>
            <a:r>
              <a:rPr lang="ru-RU" dirty="0" smtClean="0"/>
              <a:t> да </a:t>
            </a:r>
            <a:r>
              <a:rPr lang="ru-RU" dirty="0" err="1" smtClean="0"/>
              <a:t>контролира</a:t>
            </a:r>
            <a:r>
              <a:rPr lang="ru-RU" dirty="0" smtClean="0"/>
              <a:t> </a:t>
            </a:r>
            <a:r>
              <a:rPr lang="ru-RU" dirty="0" err="1" smtClean="0"/>
              <a:t>своите</a:t>
            </a:r>
            <a:r>
              <a:rPr lang="ru-RU" dirty="0" smtClean="0"/>
              <a:t> чувства </a:t>
            </a:r>
            <a:r>
              <a:rPr lang="ru-RU" dirty="0" err="1" smtClean="0"/>
              <a:t>така</a:t>
            </a:r>
            <a:r>
              <a:rPr lang="ru-RU" dirty="0" smtClean="0"/>
              <a:t>, </a:t>
            </a:r>
            <a:r>
              <a:rPr lang="ru-RU" dirty="0" err="1" smtClean="0"/>
              <a:t>че</a:t>
            </a:r>
            <a:r>
              <a:rPr lang="ru-RU" dirty="0" smtClean="0"/>
              <a:t> да не „</a:t>
            </a:r>
            <a:r>
              <a:rPr lang="ru-RU" dirty="0" err="1" smtClean="0"/>
              <a:t>прелеят</a:t>
            </a:r>
            <a:r>
              <a:rPr lang="ru-RU" dirty="0" smtClean="0"/>
              <a:t>“;</a:t>
            </a:r>
          </a:p>
          <a:p>
            <a:r>
              <a:rPr lang="ru-RU" dirty="0" err="1" smtClean="0"/>
              <a:t>способността</a:t>
            </a:r>
            <a:r>
              <a:rPr lang="ru-RU" dirty="0" smtClean="0"/>
              <a:t> </a:t>
            </a:r>
            <a:r>
              <a:rPr lang="ru-RU" dirty="0" err="1" smtClean="0"/>
              <a:t>съзнателно</a:t>
            </a:r>
            <a:r>
              <a:rPr lang="ru-RU" dirty="0" smtClean="0"/>
              <a:t> да </a:t>
            </a:r>
            <a:r>
              <a:rPr lang="ru-RU" dirty="0" err="1" smtClean="0"/>
              <a:t>влияе</a:t>
            </a:r>
            <a:r>
              <a:rPr lang="ru-RU" dirty="0" smtClean="0"/>
              <a:t> </a:t>
            </a:r>
            <a:r>
              <a:rPr lang="ru-RU" dirty="0" err="1" smtClean="0"/>
              <a:t>върху</a:t>
            </a:r>
            <a:r>
              <a:rPr lang="ru-RU" dirty="0" smtClean="0"/>
              <a:t> </a:t>
            </a:r>
            <a:r>
              <a:rPr lang="ru-RU" dirty="0" err="1" smtClean="0"/>
              <a:t>своите</a:t>
            </a:r>
            <a:r>
              <a:rPr lang="ru-RU" dirty="0" smtClean="0"/>
              <a:t> </a:t>
            </a:r>
            <a:r>
              <a:rPr lang="ru-RU" dirty="0" err="1" smtClean="0"/>
              <a:t>емоции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умението</a:t>
            </a:r>
            <a:r>
              <a:rPr lang="ru-RU" dirty="0" smtClean="0"/>
              <a:t> да </a:t>
            </a:r>
            <a:r>
              <a:rPr lang="ru-RU" dirty="0" err="1" smtClean="0"/>
              <a:t>определя</a:t>
            </a:r>
            <a:r>
              <a:rPr lang="ru-RU" dirty="0" smtClean="0"/>
              <a:t> </a:t>
            </a:r>
            <a:r>
              <a:rPr lang="ru-RU" dirty="0" err="1" smtClean="0"/>
              <a:t>своите</a:t>
            </a:r>
            <a:r>
              <a:rPr lang="ru-RU" dirty="0" smtClean="0"/>
              <a:t> чувства и да </a:t>
            </a:r>
            <a:r>
              <a:rPr lang="ru-RU" dirty="0" err="1" smtClean="0"/>
              <a:t>ги</a:t>
            </a:r>
            <a:r>
              <a:rPr lang="ru-RU" dirty="0" smtClean="0"/>
              <a:t> приема </a:t>
            </a:r>
            <a:r>
              <a:rPr lang="ru-RU" dirty="0" err="1" smtClean="0"/>
              <a:t>такива</a:t>
            </a:r>
            <a:r>
              <a:rPr lang="ru-RU" dirty="0" smtClean="0"/>
              <a:t> </a:t>
            </a:r>
            <a:r>
              <a:rPr lang="ru-RU" dirty="0" err="1" smtClean="0"/>
              <a:t>каквито</a:t>
            </a:r>
            <a:r>
              <a:rPr lang="ru-RU" dirty="0" smtClean="0"/>
              <a:t> </a:t>
            </a:r>
            <a:r>
              <a:rPr lang="ru-RU" dirty="0" err="1" smtClean="0"/>
              <a:t>са</a:t>
            </a:r>
            <a:r>
              <a:rPr lang="ru-RU" dirty="0" smtClean="0"/>
              <a:t> (да </a:t>
            </a:r>
            <a:r>
              <a:rPr lang="ru-RU" dirty="0" err="1" smtClean="0"/>
              <a:t>ги</a:t>
            </a:r>
            <a:r>
              <a:rPr lang="ru-RU" dirty="0" smtClean="0"/>
              <a:t> </a:t>
            </a:r>
            <a:r>
              <a:rPr lang="ru-RU" dirty="0" err="1" smtClean="0"/>
              <a:t>признава</a:t>
            </a:r>
            <a:r>
              <a:rPr lang="ru-RU" dirty="0" smtClean="0"/>
              <a:t>);</a:t>
            </a:r>
          </a:p>
          <a:p>
            <a:r>
              <a:rPr lang="ru-RU" dirty="0" err="1" smtClean="0"/>
              <a:t>способността</a:t>
            </a:r>
            <a:r>
              <a:rPr lang="ru-RU" dirty="0" smtClean="0"/>
              <a:t> да </a:t>
            </a:r>
            <a:r>
              <a:rPr lang="ru-RU" dirty="0" err="1" smtClean="0"/>
              <a:t>използва</a:t>
            </a:r>
            <a:r>
              <a:rPr lang="ru-RU" dirty="0" smtClean="0"/>
              <a:t> </a:t>
            </a:r>
            <a:r>
              <a:rPr lang="ru-RU" dirty="0" err="1" smtClean="0"/>
              <a:t>емоциите</a:t>
            </a:r>
            <a:r>
              <a:rPr lang="ru-RU" dirty="0" smtClean="0"/>
              <a:t> си за свое благо и за </a:t>
            </a:r>
            <a:r>
              <a:rPr lang="ru-RU" dirty="0" err="1" smtClean="0"/>
              <a:t>благото</a:t>
            </a:r>
            <a:r>
              <a:rPr lang="ru-RU" dirty="0" smtClean="0"/>
              <a:t> на </a:t>
            </a:r>
            <a:r>
              <a:rPr lang="ru-RU" dirty="0" err="1" smtClean="0"/>
              <a:t>околните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умението</a:t>
            </a:r>
            <a:r>
              <a:rPr lang="ru-RU" dirty="0" smtClean="0"/>
              <a:t> </a:t>
            </a:r>
            <a:r>
              <a:rPr lang="ru-RU" dirty="0" err="1" smtClean="0"/>
              <a:t>ефективно</a:t>
            </a:r>
            <a:r>
              <a:rPr lang="ru-RU" dirty="0" smtClean="0"/>
              <a:t> да </a:t>
            </a:r>
            <a:r>
              <a:rPr lang="ru-RU" dirty="0" err="1" smtClean="0"/>
              <a:t>общува</a:t>
            </a:r>
            <a:r>
              <a:rPr lang="ru-RU" dirty="0" smtClean="0"/>
              <a:t> с </a:t>
            </a:r>
            <a:r>
              <a:rPr lang="ru-RU" dirty="0" err="1" smtClean="0"/>
              <a:t>другите</a:t>
            </a:r>
            <a:r>
              <a:rPr lang="ru-RU" dirty="0" smtClean="0"/>
              <a:t> хора, да </a:t>
            </a:r>
            <a:r>
              <a:rPr lang="ru-RU" dirty="0" err="1" smtClean="0"/>
              <a:t>намира</a:t>
            </a:r>
            <a:r>
              <a:rPr lang="ru-RU" dirty="0" smtClean="0"/>
              <a:t> общи точки на </a:t>
            </a:r>
            <a:r>
              <a:rPr lang="ru-RU" dirty="0" err="1" smtClean="0"/>
              <a:t>съприкосновение</a:t>
            </a:r>
            <a:r>
              <a:rPr lang="ru-RU" dirty="0" smtClean="0"/>
              <a:t> с </a:t>
            </a:r>
            <a:r>
              <a:rPr lang="ru-RU" dirty="0" err="1" smtClean="0"/>
              <a:t>тях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способността</a:t>
            </a:r>
            <a:r>
              <a:rPr lang="ru-RU" dirty="0" smtClean="0"/>
              <a:t> да </a:t>
            </a:r>
            <a:r>
              <a:rPr lang="ru-RU" dirty="0" err="1" smtClean="0"/>
              <a:t>разпознава</a:t>
            </a:r>
            <a:r>
              <a:rPr lang="ru-RU" dirty="0" smtClean="0"/>
              <a:t> и да </a:t>
            </a:r>
            <a:r>
              <a:rPr lang="ru-RU" dirty="0" err="1" smtClean="0"/>
              <a:t>признава</a:t>
            </a:r>
            <a:r>
              <a:rPr lang="ru-RU" dirty="0" smtClean="0"/>
              <a:t> </a:t>
            </a:r>
            <a:r>
              <a:rPr lang="ru-RU" dirty="0" err="1" smtClean="0"/>
              <a:t>чувствата</a:t>
            </a:r>
            <a:r>
              <a:rPr lang="ru-RU" dirty="0" smtClean="0"/>
              <a:t> на </a:t>
            </a:r>
            <a:r>
              <a:rPr lang="ru-RU" dirty="0" err="1" smtClean="0"/>
              <a:t>другите</a:t>
            </a:r>
            <a:r>
              <a:rPr lang="ru-RU" dirty="0" smtClean="0"/>
              <a:t>, да се </a:t>
            </a:r>
            <a:r>
              <a:rPr lang="ru-RU" dirty="0" err="1" smtClean="0"/>
              <a:t>представя</a:t>
            </a:r>
            <a:r>
              <a:rPr lang="ru-RU" dirty="0" smtClean="0"/>
              <a:t> на </a:t>
            </a:r>
            <a:r>
              <a:rPr lang="ru-RU" dirty="0" err="1" smtClean="0"/>
              <a:t>мястото</a:t>
            </a:r>
            <a:r>
              <a:rPr lang="ru-RU" dirty="0" smtClean="0"/>
              <a:t> </a:t>
            </a:r>
            <a:r>
              <a:rPr lang="ru-RU" dirty="0" err="1" smtClean="0"/>
              <a:t>на</a:t>
            </a:r>
            <a:r>
              <a:rPr lang="ru-RU" dirty="0" smtClean="0"/>
              <a:t> </a:t>
            </a:r>
            <a:r>
              <a:rPr lang="ru-RU" dirty="0" err="1" smtClean="0"/>
              <a:t>другия</a:t>
            </a:r>
            <a:r>
              <a:rPr lang="ru-RU" dirty="0" smtClean="0"/>
              <a:t> </a:t>
            </a:r>
            <a:r>
              <a:rPr lang="ru-RU" dirty="0" err="1" smtClean="0"/>
              <a:t>човек</a:t>
            </a:r>
            <a:r>
              <a:rPr lang="ru-RU" dirty="0" smtClean="0"/>
              <a:t>, да </a:t>
            </a:r>
            <a:r>
              <a:rPr lang="ru-RU" dirty="0" err="1" smtClean="0"/>
              <a:t>му</a:t>
            </a:r>
            <a:r>
              <a:rPr lang="ru-RU" dirty="0" smtClean="0"/>
              <a:t> </a:t>
            </a:r>
            <a:r>
              <a:rPr lang="ru-RU" dirty="0" err="1" smtClean="0"/>
              <a:t>съчувства</a:t>
            </a:r>
            <a:r>
              <a:rPr lang="ru-RU" dirty="0" smtClean="0"/>
              <a:t>.</a:t>
            </a:r>
          </a:p>
          <a:p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08722" y="311426"/>
            <a:ext cx="11728173" cy="4229100"/>
          </a:xfrm>
        </p:spPr>
        <p:txBody>
          <a:bodyPr/>
          <a:lstStyle/>
          <a:p>
            <a:r>
              <a:rPr lang="ru-RU" dirty="0" err="1" smtClean="0"/>
              <a:t>Изследователите</a:t>
            </a:r>
            <a:r>
              <a:rPr lang="ru-RU" dirty="0" smtClean="0"/>
              <a:t> </a:t>
            </a:r>
            <a:r>
              <a:rPr lang="ru-RU" dirty="0" err="1" smtClean="0"/>
              <a:t>са</a:t>
            </a:r>
            <a:r>
              <a:rPr lang="ru-RU" dirty="0" smtClean="0"/>
              <a:t> установили интересна </a:t>
            </a:r>
            <a:r>
              <a:rPr lang="ru-RU" dirty="0" err="1" smtClean="0"/>
              <a:t>закономерност</a:t>
            </a:r>
            <a:r>
              <a:rPr lang="ru-RU" dirty="0" smtClean="0"/>
              <a:t> – </a:t>
            </a:r>
            <a:r>
              <a:rPr lang="ru-RU" dirty="0" err="1" smtClean="0"/>
              <a:t>емоционалният</a:t>
            </a:r>
            <a:r>
              <a:rPr lang="ru-RU" dirty="0" smtClean="0"/>
              <a:t> </a:t>
            </a:r>
            <a:r>
              <a:rPr lang="ru-RU" dirty="0" err="1" smtClean="0"/>
              <a:t>интелект</a:t>
            </a:r>
            <a:r>
              <a:rPr lang="ru-RU" dirty="0" smtClean="0"/>
              <a:t> се </a:t>
            </a:r>
            <a:r>
              <a:rPr lang="ru-RU" dirty="0" err="1" smtClean="0"/>
              <a:t>повишава</a:t>
            </a:r>
            <a:r>
              <a:rPr lang="ru-RU" dirty="0" smtClean="0"/>
              <a:t> с </a:t>
            </a:r>
            <a:r>
              <a:rPr lang="ru-RU" dirty="0" err="1" smtClean="0"/>
              <a:t>придобиването</a:t>
            </a:r>
            <a:r>
              <a:rPr lang="ru-RU" dirty="0" smtClean="0"/>
              <a:t> на жизнен опит, </a:t>
            </a:r>
            <a:r>
              <a:rPr lang="ru-RU" dirty="0" err="1" smtClean="0"/>
              <a:t>като</a:t>
            </a:r>
            <a:r>
              <a:rPr lang="ru-RU" dirty="0" smtClean="0"/>
              <a:t> се </a:t>
            </a:r>
            <a:r>
              <a:rPr lang="ru-RU" dirty="0" err="1" smtClean="0"/>
              <a:t>увеличава</a:t>
            </a:r>
            <a:r>
              <a:rPr lang="ru-RU" dirty="0" smtClean="0"/>
              <a:t> в периода на </a:t>
            </a:r>
            <a:r>
              <a:rPr lang="ru-RU" dirty="0" err="1" smtClean="0"/>
              <a:t>младостта</a:t>
            </a:r>
            <a:r>
              <a:rPr lang="ru-RU" dirty="0" smtClean="0"/>
              <a:t> и </a:t>
            </a:r>
            <a:r>
              <a:rPr lang="ru-RU" dirty="0" err="1" smtClean="0"/>
              <a:t>зрелостта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b="1" dirty="0" smtClean="0"/>
          </a:p>
          <a:p>
            <a:pPr algn="ctr">
              <a:buNone/>
            </a:pPr>
            <a:r>
              <a:rPr lang="ru-RU" b="1" dirty="0" smtClean="0"/>
              <a:t>Как да </a:t>
            </a:r>
            <a:r>
              <a:rPr lang="ru-RU" b="1" dirty="0" err="1" smtClean="0"/>
              <a:t>развиваме</a:t>
            </a:r>
            <a:r>
              <a:rPr lang="ru-RU" b="1" dirty="0" smtClean="0"/>
              <a:t> </a:t>
            </a:r>
            <a:r>
              <a:rPr lang="ru-RU" b="1" dirty="0" err="1" smtClean="0"/>
              <a:t>емоционалния</a:t>
            </a:r>
            <a:r>
              <a:rPr lang="ru-RU" b="1" dirty="0" smtClean="0"/>
              <a:t> </a:t>
            </a:r>
            <a:r>
              <a:rPr lang="ru-RU" b="1" dirty="0" err="1" smtClean="0"/>
              <a:t>интелект</a:t>
            </a:r>
            <a:r>
              <a:rPr lang="ru-RU" b="1" dirty="0" smtClean="0"/>
              <a:t> у </a:t>
            </a:r>
            <a:r>
              <a:rPr lang="ru-RU" b="1" dirty="0" err="1" smtClean="0"/>
              <a:t>децата</a:t>
            </a:r>
            <a:r>
              <a:rPr lang="ru-RU" dirty="0" smtClean="0"/>
              <a:t>?</a:t>
            </a:r>
          </a:p>
          <a:p>
            <a:endParaRPr lang="bg-BG" dirty="0"/>
          </a:p>
        </p:txBody>
      </p:sp>
      <p:pic>
        <p:nvPicPr>
          <p:cNvPr id="1026" name="Picture 2" descr="https://comsed.net/blog/wp-content/uploads/2017/11/20700580c9-560x2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3687" y="3207646"/>
            <a:ext cx="6877878" cy="260377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87017" y="675861"/>
            <a:ext cx="11231217" cy="5695122"/>
          </a:xfrm>
        </p:spPr>
        <p:txBody>
          <a:bodyPr>
            <a:normAutofit/>
          </a:bodyPr>
          <a:lstStyle/>
          <a:p>
            <a:r>
              <a:rPr lang="ru-RU" dirty="0" err="1" smtClean="0"/>
              <a:t>Възможни</a:t>
            </a:r>
            <a:r>
              <a:rPr lang="ru-RU" dirty="0" smtClean="0"/>
              <a:t> </a:t>
            </a:r>
            <a:r>
              <a:rPr lang="ru-RU" dirty="0" err="1" smtClean="0"/>
              <a:t>са</a:t>
            </a:r>
            <a:r>
              <a:rPr lang="ru-RU" dirty="0" smtClean="0"/>
              <a:t> два подхода </a:t>
            </a:r>
            <a:r>
              <a:rPr lang="ru-RU" dirty="0" err="1" smtClean="0"/>
              <a:t>към</a:t>
            </a:r>
            <a:r>
              <a:rPr lang="ru-RU" dirty="0" smtClean="0"/>
              <a:t> </a:t>
            </a:r>
            <a:r>
              <a:rPr lang="ru-RU" dirty="0" err="1" smtClean="0"/>
              <a:t>развитието</a:t>
            </a:r>
            <a:r>
              <a:rPr lang="ru-RU" dirty="0" smtClean="0"/>
              <a:t> на </a:t>
            </a:r>
            <a:r>
              <a:rPr lang="ru-RU" dirty="0" err="1" smtClean="0"/>
              <a:t>емоционалния</a:t>
            </a:r>
            <a:r>
              <a:rPr lang="ru-RU" dirty="0" smtClean="0"/>
              <a:t> </a:t>
            </a:r>
            <a:r>
              <a:rPr lang="ru-RU" dirty="0" err="1" smtClean="0"/>
              <a:t>интелект</a:t>
            </a:r>
            <a:r>
              <a:rPr lang="ru-RU" dirty="0" smtClean="0"/>
              <a:t> –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пряко</a:t>
            </a:r>
            <a:r>
              <a:rPr lang="ru-RU" dirty="0" smtClean="0"/>
              <a:t> да се </a:t>
            </a:r>
            <a:r>
              <a:rPr lang="ru-RU" dirty="0" err="1" smtClean="0"/>
              <a:t>работи</a:t>
            </a:r>
            <a:r>
              <a:rPr lang="ru-RU" dirty="0" smtClean="0"/>
              <a:t> с него, а </a:t>
            </a:r>
            <a:r>
              <a:rPr lang="ru-RU" dirty="0" err="1" smtClean="0"/>
              <a:t>може</a:t>
            </a:r>
            <a:r>
              <a:rPr lang="ru-RU" dirty="0" smtClean="0"/>
              <a:t> и </a:t>
            </a:r>
            <a:r>
              <a:rPr lang="ru-RU" dirty="0" err="1" smtClean="0"/>
              <a:t>косвено</a:t>
            </a:r>
            <a:r>
              <a:rPr lang="ru-RU" dirty="0" smtClean="0"/>
              <a:t> – чрез </a:t>
            </a:r>
            <a:r>
              <a:rPr lang="ru-RU" dirty="0" err="1" smtClean="0"/>
              <a:t>изграждане</a:t>
            </a:r>
            <a:r>
              <a:rPr lang="ru-RU" dirty="0" smtClean="0"/>
              <a:t> на </a:t>
            </a:r>
            <a:r>
              <a:rPr lang="ru-RU" dirty="0" err="1" smtClean="0"/>
              <a:t>свързани</a:t>
            </a:r>
            <a:r>
              <a:rPr lang="ru-RU" dirty="0" smtClean="0"/>
              <a:t> с него качества. </a:t>
            </a:r>
          </a:p>
          <a:p>
            <a:r>
              <a:rPr lang="ru-RU" dirty="0" err="1" smtClean="0"/>
              <a:t>Днес</a:t>
            </a:r>
            <a:r>
              <a:rPr lang="ru-RU" dirty="0" smtClean="0"/>
              <a:t> вече е доказано, </a:t>
            </a:r>
            <a:r>
              <a:rPr lang="ru-RU" dirty="0" err="1" smtClean="0"/>
              <a:t>че</a:t>
            </a:r>
            <a:r>
              <a:rPr lang="ru-RU" dirty="0" smtClean="0"/>
              <a:t> </a:t>
            </a:r>
            <a:r>
              <a:rPr lang="ru-RU" dirty="0" err="1" smtClean="0"/>
              <a:t>върху</a:t>
            </a:r>
            <a:r>
              <a:rPr lang="ru-RU" dirty="0" smtClean="0"/>
              <a:t> </a:t>
            </a:r>
            <a:r>
              <a:rPr lang="ru-RU" dirty="0" err="1" smtClean="0"/>
              <a:t>формирането</a:t>
            </a:r>
            <a:r>
              <a:rPr lang="ru-RU" dirty="0" smtClean="0"/>
              <a:t> на </a:t>
            </a:r>
            <a:r>
              <a:rPr lang="ru-RU" dirty="0" err="1" smtClean="0"/>
              <a:t>емоционалния</a:t>
            </a:r>
            <a:r>
              <a:rPr lang="ru-RU" dirty="0" smtClean="0"/>
              <a:t> </a:t>
            </a:r>
            <a:r>
              <a:rPr lang="ru-RU" dirty="0" err="1" smtClean="0"/>
              <a:t>интелект</a:t>
            </a:r>
            <a:r>
              <a:rPr lang="ru-RU" dirty="0" smtClean="0"/>
              <a:t> </a:t>
            </a:r>
            <a:r>
              <a:rPr lang="ru-RU" dirty="0" err="1" smtClean="0"/>
              <a:t>влияе</a:t>
            </a:r>
            <a:r>
              <a:rPr lang="ru-RU" dirty="0" smtClean="0"/>
              <a:t> </a:t>
            </a:r>
            <a:r>
              <a:rPr lang="ru-RU" dirty="0" err="1" smtClean="0"/>
              <a:t>насърчаването</a:t>
            </a:r>
            <a:r>
              <a:rPr lang="ru-RU" dirty="0" smtClean="0"/>
              <a:t> </a:t>
            </a:r>
            <a:r>
              <a:rPr lang="ru-RU" dirty="0" err="1" smtClean="0"/>
              <a:t>на</a:t>
            </a:r>
            <a:r>
              <a:rPr lang="ru-RU" dirty="0" smtClean="0"/>
              <a:t> </a:t>
            </a:r>
            <a:r>
              <a:rPr lang="ru-RU" dirty="0" err="1" smtClean="0"/>
              <a:t>такива</a:t>
            </a:r>
            <a:r>
              <a:rPr lang="ru-RU" dirty="0" smtClean="0"/>
              <a:t> </a:t>
            </a:r>
            <a:r>
              <a:rPr lang="ru-RU" dirty="0" err="1" smtClean="0"/>
              <a:t>личностни</a:t>
            </a:r>
            <a:r>
              <a:rPr lang="ru-RU" dirty="0" smtClean="0"/>
              <a:t> свойства, </a:t>
            </a:r>
            <a:r>
              <a:rPr lang="ru-RU" dirty="0" err="1" smtClean="0"/>
              <a:t>като</a:t>
            </a:r>
            <a:r>
              <a:rPr lang="ru-RU" dirty="0" smtClean="0"/>
              <a:t> </a:t>
            </a:r>
            <a:r>
              <a:rPr lang="ru-RU" dirty="0" err="1" smtClean="0"/>
              <a:t>емоционалната</a:t>
            </a:r>
            <a:r>
              <a:rPr lang="ru-RU" dirty="0" smtClean="0"/>
              <a:t> </a:t>
            </a:r>
            <a:r>
              <a:rPr lang="ru-RU" dirty="0" err="1" smtClean="0"/>
              <a:t>устойчивост</a:t>
            </a:r>
            <a:r>
              <a:rPr lang="ru-RU" dirty="0" smtClean="0"/>
              <a:t>, </a:t>
            </a:r>
            <a:r>
              <a:rPr lang="ru-RU" dirty="0" err="1" smtClean="0"/>
              <a:t>положителното</a:t>
            </a:r>
            <a:r>
              <a:rPr lang="ru-RU" dirty="0" smtClean="0"/>
              <a:t> отношение </a:t>
            </a:r>
            <a:r>
              <a:rPr lang="ru-RU" dirty="0" err="1" smtClean="0"/>
              <a:t>към</a:t>
            </a:r>
            <a:r>
              <a:rPr lang="ru-RU" dirty="0" smtClean="0"/>
              <a:t> себе си, </a:t>
            </a:r>
            <a:r>
              <a:rPr lang="ru-RU" dirty="0" err="1" smtClean="0"/>
              <a:t>готовността</a:t>
            </a:r>
            <a:r>
              <a:rPr lang="ru-RU" dirty="0" smtClean="0"/>
              <a:t> да </a:t>
            </a:r>
            <a:r>
              <a:rPr lang="ru-RU" dirty="0" err="1" smtClean="0"/>
              <a:t>видиш</a:t>
            </a:r>
            <a:r>
              <a:rPr lang="ru-RU" dirty="0" smtClean="0"/>
              <a:t> </a:t>
            </a:r>
            <a:r>
              <a:rPr lang="ru-RU" dirty="0" err="1" smtClean="0"/>
              <a:t>причината</a:t>
            </a:r>
            <a:r>
              <a:rPr lang="ru-RU" dirty="0" smtClean="0"/>
              <a:t> за </a:t>
            </a:r>
            <a:r>
              <a:rPr lang="ru-RU" dirty="0" err="1" smtClean="0"/>
              <a:t>случващите</a:t>
            </a:r>
            <a:r>
              <a:rPr lang="ru-RU" dirty="0" smtClean="0"/>
              <a:t> се </a:t>
            </a:r>
            <a:r>
              <a:rPr lang="ru-RU" dirty="0" err="1" smtClean="0"/>
              <a:t>събития</a:t>
            </a:r>
            <a:r>
              <a:rPr lang="ru-RU" dirty="0" smtClean="0"/>
              <a:t> в </a:t>
            </a:r>
            <a:r>
              <a:rPr lang="ru-RU" dirty="0" err="1" smtClean="0"/>
              <a:t>теб</a:t>
            </a:r>
            <a:r>
              <a:rPr lang="ru-RU" dirty="0" smtClean="0"/>
              <a:t> </a:t>
            </a:r>
            <a:r>
              <a:rPr lang="ru-RU" dirty="0" err="1" smtClean="0"/>
              <a:t>самия</a:t>
            </a:r>
            <a:r>
              <a:rPr lang="ru-RU" dirty="0" smtClean="0"/>
              <a:t>, а не в </a:t>
            </a:r>
            <a:r>
              <a:rPr lang="ru-RU" dirty="0" err="1" smtClean="0"/>
              <a:t>околните</a:t>
            </a:r>
            <a:r>
              <a:rPr lang="ru-RU" dirty="0" smtClean="0"/>
              <a:t> и в </a:t>
            </a:r>
            <a:r>
              <a:rPr lang="ru-RU" dirty="0" err="1" smtClean="0"/>
              <a:t>случайни</a:t>
            </a:r>
            <a:r>
              <a:rPr lang="ru-RU" dirty="0" smtClean="0"/>
              <a:t> </a:t>
            </a:r>
            <a:r>
              <a:rPr lang="ru-RU" dirty="0" err="1" smtClean="0"/>
              <a:t>фактори</a:t>
            </a:r>
            <a:r>
              <a:rPr lang="ru-RU" dirty="0" smtClean="0"/>
              <a:t>, и </a:t>
            </a:r>
            <a:r>
              <a:rPr lang="ru-RU" dirty="0" err="1" smtClean="0"/>
              <a:t>емпатията</a:t>
            </a:r>
            <a:r>
              <a:rPr lang="ru-RU" dirty="0" smtClean="0"/>
              <a:t> (</a:t>
            </a:r>
            <a:r>
              <a:rPr lang="ru-RU" dirty="0" err="1" smtClean="0"/>
              <a:t>способност</a:t>
            </a:r>
            <a:r>
              <a:rPr lang="ru-RU" dirty="0" smtClean="0"/>
              <a:t> </a:t>
            </a:r>
            <a:r>
              <a:rPr lang="ru-RU" dirty="0" err="1" smtClean="0"/>
              <a:t>към</a:t>
            </a:r>
            <a:r>
              <a:rPr lang="ru-RU" dirty="0" smtClean="0"/>
              <a:t> </a:t>
            </a:r>
            <a:r>
              <a:rPr lang="ru-RU" dirty="0" err="1" smtClean="0"/>
              <a:t>съпреживяване</a:t>
            </a:r>
            <a:r>
              <a:rPr lang="ru-RU" dirty="0" smtClean="0"/>
              <a:t>). </a:t>
            </a:r>
          </a:p>
          <a:p>
            <a:r>
              <a:rPr lang="ru-RU" dirty="0" smtClean="0"/>
              <a:t>По </a:t>
            </a:r>
            <a:r>
              <a:rPr lang="ru-RU" dirty="0" err="1" smtClean="0"/>
              <a:t>такъв</a:t>
            </a:r>
            <a:r>
              <a:rPr lang="ru-RU" dirty="0" smtClean="0"/>
              <a:t> начин, </a:t>
            </a:r>
            <a:r>
              <a:rPr lang="ru-RU" dirty="0" err="1" smtClean="0"/>
              <a:t>развивайки</a:t>
            </a:r>
            <a:r>
              <a:rPr lang="ru-RU" dirty="0" smtClean="0"/>
              <a:t> </a:t>
            </a:r>
            <a:r>
              <a:rPr lang="ru-RU" dirty="0" err="1" smtClean="0"/>
              <a:t>тези</a:t>
            </a:r>
            <a:r>
              <a:rPr lang="ru-RU" dirty="0" smtClean="0"/>
              <a:t> качества у </a:t>
            </a:r>
            <a:r>
              <a:rPr lang="ru-RU" dirty="0" err="1" smtClean="0"/>
              <a:t>детето</a:t>
            </a:r>
            <a:r>
              <a:rPr lang="ru-RU" dirty="0" smtClean="0"/>
              <a:t>, можем да </a:t>
            </a:r>
            <a:r>
              <a:rPr lang="ru-RU" dirty="0" err="1" smtClean="0"/>
              <a:t>повишим</a:t>
            </a:r>
            <a:r>
              <a:rPr lang="ru-RU" dirty="0" smtClean="0"/>
              <a:t> </a:t>
            </a:r>
            <a:r>
              <a:rPr lang="ru-RU" dirty="0" err="1" smtClean="0"/>
              <a:t>неговия</a:t>
            </a:r>
            <a:r>
              <a:rPr lang="ru-RU" dirty="0" smtClean="0"/>
              <a:t> </a:t>
            </a:r>
            <a:r>
              <a:rPr lang="ru-RU" dirty="0" err="1" smtClean="0"/>
              <a:t>емоционален</a:t>
            </a:r>
            <a:r>
              <a:rPr lang="ru-RU" dirty="0" smtClean="0"/>
              <a:t> </a:t>
            </a:r>
            <a:r>
              <a:rPr lang="ru-RU" dirty="0" err="1" smtClean="0"/>
              <a:t>интелект</a:t>
            </a:r>
            <a:r>
              <a:rPr lang="ru-RU" dirty="0" smtClean="0"/>
              <a:t>.</a:t>
            </a:r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68965" y="1560444"/>
            <a:ext cx="12192000" cy="5156752"/>
          </a:xfrm>
        </p:spPr>
        <p:txBody>
          <a:bodyPr/>
          <a:lstStyle/>
          <a:p>
            <a:r>
              <a:rPr lang="ru-RU" dirty="0" err="1" smtClean="0"/>
              <a:t>Съществуват</a:t>
            </a:r>
            <a:r>
              <a:rPr lang="ru-RU" dirty="0" smtClean="0"/>
              <a:t> и </a:t>
            </a:r>
            <a:r>
              <a:rPr lang="ru-RU" dirty="0" err="1" smtClean="0"/>
              <a:t>специално</a:t>
            </a:r>
            <a:r>
              <a:rPr lang="ru-RU" dirty="0" smtClean="0"/>
              <a:t> </a:t>
            </a:r>
            <a:r>
              <a:rPr lang="ru-RU" dirty="0" err="1" smtClean="0"/>
              <a:t>разработени</a:t>
            </a:r>
            <a:r>
              <a:rPr lang="ru-RU" dirty="0" smtClean="0"/>
              <a:t> </a:t>
            </a:r>
            <a:r>
              <a:rPr lang="ru-RU" dirty="0" err="1" smtClean="0"/>
              <a:t>програми</a:t>
            </a:r>
            <a:r>
              <a:rPr lang="ru-RU" dirty="0" smtClean="0"/>
              <a:t> за </a:t>
            </a:r>
            <a:r>
              <a:rPr lang="ru-RU" dirty="0" err="1" smtClean="0"/>
              <a:t>деца</a:t>
            </a:r>
            <a:r>
              <a:rPr lang="ru-RU" dirty="0" smtClean="0"/>
              <a:t>, при </a:t>
            </a:r>
            <a:r>
              <a:rPr lang="ru-RU" dirty="0" err="1" smtClean="0"/>
              <a:t>които</a:t>
            </a:r>
            <a:r>
              <a:rPr lang="ru-RU" dirty="0" smtClean="0"/>
              <a:t> в малка </a:t>
            </a:r>
            <a:r>
              <a:rPr lang="ru-RU" dirty="0" err="1" smtClean="0"/>
              <a:t>група</a:t>
            </a:r>
            <a:r>
              <a:rPr lang="ru-RU" dirty="0" smtClean="0"/>
              <a:t> </a:t>
            </a:r>
            <a:r>
              <a:rPr lang="ru-RU" dirty="0" err="1" smtClean="0"/>
              <a:t>децата</a:t>
            </a:r>
            <a:r>
              <a:rPr lang="ru-RU" dirty="0" smtClean="0"/>
              <a:t> се учат да </a:t>
            </a:r>
            <a:r>
              <a:rPr lang="ru-RU" dirty="0" err="1" smtClean="0"/>
              <a:t>преживяват</a:t>
            </a:r>
            <a:r>
              <a:rPr lang="ru-RU" dirty="0" smtClean="0"/>
              <a:t> </a:t>
            </a:r>
            <a:r>
              <a:rPr lang="ru-RU" dirty="0" err="1" smtClean="0"/>
              <a:t>различни</a:t>
            </a:r>
            <a:r>
              <a:rPr lang="ru-RU" dirty="0" smtClean="0"/>
              <a:t> </a:t>
            </a:r>
            <a:r>
              <a:rPr lang="ru-RU" dirty="0" err="1" smtClean="0"/>
              <a:t>емоции</a:t>
            </a:r>
            <a:r>
              <a:rPr lang="ru-RU" dirty="0" smtClean="0"/>
              <a:t>, </a:t>
            </a:r>
            <a:r>
              <a:rPr lang="ru-RU" dirty="0" err="1" smtClean="0"/>
              <a:t>да</a:t>
            </a:r>
            <a:r>
              <a:rPr lang="ru-RU" dirty="0" smtClean="0"/>
              <a:t> се </a:t>
            </a:r>
            <a:r>
              <a:rPr lang="ru-RU" dirty="0" err="1" smtClean="0"/>
              <a:t>сблъскват</a:t>
            </a:r>
            <a:r>
              <a:rPr lang="ru-RU" dirty="0" smtClean="0"/>
              <a:t> </a:t>
            </a:r>
            <a:r>
              <a:rPr lang="ru-RU" dirty="0" err="1" smtClean="0"/>
              <a:t>със</a:t>
            </a:r>
            <a:r>
              <a:rPr lang="ru-RU" dirty="0" smtClean="0"/>
              <a:t> </a:t>
            </a:r>
            <a:r>
              <a:rPr lang="ru-RU" dirty="0" err="1" smtClean="0"/>
              <a:t>своите</a:t>
            </a:r>
            <a:r>
              <a:rPr lang="ru-RU" dirty="0" smtClean="0"/>
              <a:t> </a:t>
            </a:r>
            <a:r>
              <a:rPr lang="ru-RU" dirty="0" err="1" smtClean="0"/>
              <a:t>преживявания</a:t>
            </a:r>
            <a:r>
              <a:rPr lang="ru-RU" dirty="0" smtClean="0"/>
              <a:t> и </a:t>
            </a:r>
            <a:r>
              <a:rPr lang="ru-RU" dirty="0" err="1" smtClean="0"/>
              <a:t>преживяванията</a:t>
            </a:r>
            <a:r>
              <a:rPr lang="ru-RU" dirty="0" smtClean="0"/>
              <a:t> на </a:t>
            </a:r>
            <a:r>
              <a:rPr lang="ru-RU" dirty="0" err="1" smtClean="0"/>
              <a:t>другите</a:t>
            </a:r>
            <a:r>
              <a:rPr lang="ru-RU" dirty="0" smtClean="0"/>
              <a:t>, </a:t>
            </a:r>
            <a:r>
              <a:rPr lang="ru-RU" dirty="0" err="1" smtClean="0"/>
              <a:t>заедно</a:t>
            </a:r>
            <a:r>
              <a:rPr lang="ru-RU" dirty="0" smtClean="0"/>
              <a:t> да </a:t>
            </a:r>
            <a:r>
              <a:rPr lang="ru-RU" dirty="0" err="1" smtClean="0"/>
              <a:t>търсят</a:t>
            </a:r>
            <a:r>
              <a:rPr lang="ru-RU" dirty="0" smtClean="0"/>
              <a:t> </a:t>
            </a:r>
            <a:r>
              <a:rPr lang="ru-RU" dirty="0" err="1" smtClean="0"/>
              <a:t>изход</a:t>
            </a:r>
            <a:r>
              <a:rPr lang="ru-RU" dirty="0" smtClean="0"/>
              <a:t> и да </a:t>
            </a:r>
            <a:r>
              <a:rPr lang="ru-RU" dirty="0" err="1" smtClean="0"/>
              <a:t>създават</a:t>
            </a:r>
            <a:r>
              <a:rPr lang="ru-RU" dirty="0" smtClean="0"/>
              <a:t> </a:t>
            </a:r>
            <a:r>
              <a:rPr lang="ru-RU" dirty="0" err="1" smtClean="0"/>
              <a:t>нещо</a:t>
            </a:r>
            <a:r>
              <a:rPr lang="ru-RU" dirty="0" smtClean="0"/>
              <a:t> ново и </a:t>
            </a:r>
            <a:r>
              <a:rPr lang="ru-RU" dirty="0" err="1" smtClean="0"/>
              <a:t>уникално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Такива</a:t>
            </a:r>
            <a:r>
              <a:rPr lang="ru-RU" dirty="0" smtClean="0"/>
              <a:t> </a:t>
            </a:r>
            <a:r>
              <a:rPr lang="ru-RU" dirty="0" err="1" smtClean="0"/>
              <a:t>групи</a:t>
            </a:r>
            <a:r>
              <a:rPr lang="ru-RU" dirty="0" smtClean="0"/>
              <a:t> </a:t>
            </a:r>
            <a:r>
              <a:rPr lang="ru-RU" dirty="0" err="1" smtClean="0"/>
              <a:t>помагат</a:t>
            </a:r>
            <a:r>
              <a:rPr lang="ru-RU" dirty="0" smtClean="0"/>
              <a:t> на </a:t>
            </a:r>
            <a:r>
              <a:rPr lang="ru-RU" dirty="0" err="1" smtClean="0"/>
              <a:t>децата</a:t>
            </a:r>
            <a:r>
              <a:rPr lang="ru-RU" dirty="0" smtClean="0"/>
              <a:t> да </a:t>
            </a:r>
            <a:r>
              <a:rPr lang="ru-RU" dirty="0" err="1" smtClean="0"/>
              <a:t>повишат</a:t>
            </a:r>
            <a:r>
              <a:rPr lang="ru-RU" dirty="0" smtClean="0"/>
              <a:t> своя </a:t>
            </a:r>
            <a:r>
              <a:rPr lang="ru-RU" dirty="0" err="1" smtClean="0"/>
              <a:t>емоционален</a:t>
            </a:r>
            <a:r>
              <a:rPr lang="ru-RU" dirty="0" smtClean="0"/>
              <a:t> </a:t>
            </a:r>
            <a:r>
              <a:rPr lang="ru-RU" dirty="0" err="1" smtClean="0"/>
              <a:t>интелект</a:t>
            </a:r>
            <a:r>
              <a:rPr lang="ru-RU" dirty="0" smtClean="0"/>
              <a:t> и да </a:t>
            </a:r>
            <a:r>
              <a:rPr lang="ru-RU" dirty="0" err="1" smtClean="0"/>
              <a:t>подобрят</a:t>
            </a:r>
            <a:r>
              <a:rPr lang="ru-RU" dirty="0" smtClean="0"/>
              <a:t> </a:t>
            </a:r>
            <a:r>
              <a:rPr lang="ru-RU" dirty="0" err="1" smtClean="0"/>
              <a:t>техните</a:t>
            </a:r>
            <a:r>
              <a:rPr lang="ru-RU" dirty="0" smtClean="0"/>
              <a:t> </a:t>
            </a:r>
            <a:r>
              <a:rPr lang="ru-RU" dirty="0" err="1" smtClean="0"/>
              <a:t>комуникативни</a:t>
            </a:r>
            <a:r>
              <a:rPr lang="ru-RU" dirty="0" smtClean="0"/>
              <a:t> </a:t>
            </a:r>
            <a:r>
              <a:rPr lang="ru-RU" dirty="0" err="1" smtClean="0"/>
              <a:t>навици</a:t>
            </a:r>
            <a:r>
              <a:rPr lang="ru-RU" dirty="0" smtClean="0"/>
              <a:t>.</a:t>
            </a:r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И, </a:t>
            </a:r>
            <a:r>
              <a:rPr lang="ru-RU" dirty="0" err="1" smtClean="0"/>
              <a:t>разбира</a:t>
            </a:r>
            <a:r>
              <a:rPr lang="ru-RU" dirty="0" smtClean="0"/>
              <a:t> се, </a:t>
            </a:r>
            <a:r>
              <a:rPr lang="ru-RU" dirty="0" err="1" smtClean="0"/>
              <a:t>както</a:t>
            </a:r>
            <a:r>
              <a:rPr lang="ru-RU" dirty="0" smtClean="0"/>
              <a:t> </a:t>
            </a:r>
            <a:r>
              <a:rPr lang="ru-RU" dirty="0" err="1" smtClean="0"/>
              <a:t>всички</a:t>
            </a:r>
            <a:r>
              <a:rPr lang="ru-RU" dirty="0" smtClean="0"/>
              <a:t> </a:t>
            </a:r>
            <a:r>
              <a:rPr lang="ru-RU" dirty="0" err="1" smtClean="0"/>
              <a:t>ние</a:t>
            </a:r>
            <a:r>
              <a:rPr lang="ru-RU" dirty="0" smtClean="0"/>
              <a:t> знаем, </a:t>
            </a:r>
            <a:r>
              <a:rPr lang="ru-RU" dirty="0" err="1" smtClean="0"/>
              <a:t>децата</a:t>
            </a:r>
            <a:r>
              <a:rPr lang="ru-RU" dirty="0" smtClean="0"/>
              <a:t> </a:t>
            </a:r>
            <a:r>
              <a:rPr lang="ru-RU" dirty="0" err="1" smtClean="0"/>
              <a:t>са</a:t>
            </a:r>
            <a:r>
              <a:rPr lang="ru-RU" dirty="0" smtClean="0"/>
              <a:t> </a:t>
            </a:r>
            <a:r>
              <a:rPr lang="ru-RU" dirty="0" err="1" smtClean="0"/>
              <a:t>огледало</a:t>
            </a:r>
            <a:r>
              <a:rPr lang="ru-RU" dirty="0" smtClean="0"/>
              <a:t> на </a:t>
            </a:r>
            <a:r>
              <a:rPr lang="ru-RU" dirty="0" err="1" smtClean="0"/>
              <a:t>родителите</a:t>
            </a:r>
            <a:r>
              <a:rPr lang="ru-RU" dirty="0" smtClean="0"/>
              <a:t>…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17443" y="1752600"/>
            <a:ext cx="11479695" cy="4229100"/>
          </a:xfrm>
        </p:spPr>
        <p:txBody>
          <a:bodyPr>
            <a:normAutofit/>
          </a:bodyPr>
          <a:lstStyle/>
          <a:p>
            <a:r>
              <a:rPr lang="ru-RU" dirty="0" err="1" smtClean="0"/>
              <a:t>Следователно</a:t>
            </a:r>
            <a:r>
              <a:rPr lang="ru-RU" dirty="0" smtClean="0"/>
              <a:t>, </a:t>
            </a:r>
            <a:r>
              <a:rPr lang="ru-RU" dirty="0" err="1" smtClean="0"/>
              <a:t>колкото</a:t>
            </a:r>
            <a:r>
              <a:rPr lang="ru-RU" dirty="0" smtClean="0"/>
              <a:t> </a:t>
            </a:r>
            <a:r>
              <a:rPr lang="ru-RU" dirty="0" err="1" smtClean="0"/>
              <a:t>по-високо</a:t>
            </a:r>
            <a:r>
              <a:rPr lang="ru-RU" dirty="0" smtClean="0"/>
              <a:t> е EQ на родителя, толкова </a:t>
            </a:r>
            <a:r>
              <a:rPr lang="ru-RU" dirty="0" err="1" smtClean="0"/>
              <a:t>по-високо</a:t>
            </a:r>
            <a:r>
              <a:rPr lang="ru-RU" dirty="0" smtClean="0"/>
              <a:t> </a:t>
            </a:r>
            <a:r>
              <a:rPr lang="ru-RU" dirty="0" err="1" smtClean="0"/>
              <a:t>ще</a:t>
            </a:r>
            <a:r>
              <a:rPr lang="ru-RU" dirty="0" smtClean="0"/>
              <a:t> </a:t>
            </a:r>
            <a:r>
              <a:rPr lang="ru-RU" dirty="0" err="1" smtClean="0"/>
              <a:t>бъде</a:t>
            </a:r>
            <a:r>
              <a:rPr lang="ru-RU" dirty="0" smtClean="0"/>
              <a:t> то и при </a:t>
            </a:r>
            <a:r>
              <a:rPr lang="ru-RU" dirty="0" err="1" smtClean="0"/>
              <a:t>детето</a:t>
            </a:r>
            <a:r>
              <a:rPr lang="ru-RU" dirty="0" smtClean="0"/>
              <a:t> – в сложна ситуация </a:t>
            </a:r>
            <a:r>
              <a:rPr lang="ru-RU" dirty="0" err="1" smtClean="0"/>
              <a:t>родителят</a:t>
            </a:r>
            <a:r>
              <a:rPr lang="ru-RU" dirty="0" smtClean="0"/>
              <a:t> чрез </a:t>
            </a:r>
            <a:r>
              <a:rPr lang="ru-RU" dirty="0" err="1" smtClean="0"/>
              <a:t>собствения</a:t>
            </a:r>
            <a:r>
              <a:rPr lang="ru-RU" dirty="0" smtClean="0"/>
              <a:t> си пример </a:t>
            </a:r>
            <a:r>
              <a:rPr lang="ru-RU" dirty="0" err="1" smtClean="0"/>
              <a:t>ще</a:t>
            </a:r>
            <a:r>
              <a:rPr lang="ru-RU" dirty="0" smtClean="0"/>
              <a:t> </a:t>
            </a:r>
            <a:r>
              <a:rPr lang="ru-RU" dirty="0" err="1" smtClean="0"/>
              <a:t>показва</a:t>
            </a:r>
            <a:r>
              <a:rPr lang="ru-RU" dirty="0" smtClean="0"/>
              <a:t> </a:t>
            </a:r>
            <a:r>
              <a:rPr lang="ru-RU" dirty="0" err="1" smtClean="0"/>
              <a:t>какво</a:t>
            </a:r>
            <a:r>
              <a:rPr lang="ru-RU" dirty="0" smtClean="0"/>
              <a:t> е </a:t>
            </a:r>
            <a:r>
              <a:rPr lang="ru-RU" dirty="0" err="1" smtClean="0"/>
              <a:t>съпреживяване</a:t>
            </a:r>
            <a:r>
              <a:rPr lang="ru-RU" dirty="0" smtClean="0"/>
              <a:t>, </a:t>
            </a:r>
            <a:r>
              <a:rPr lang="ru-RU" dirty="0" err="1" smtClean="0"/>
              <a:t>съчувствие</a:t>
            </a:r>
            <a:r>
              <a:rPr lang="ru-RU" dirty="0" smtClean="0"/>
              <a:t>, </a:t>
            </a:r>
            <a:r>
              <a:rPr lang="ru-RU" dirty="0" err="1" smtClean="0"/>
              <a:t>емоционална</a:t>
            </a:r>
            <a:r>
              <a:rPr lang="ru-RU" dirty="0" smtClean="0"/>
              <a:t> </a:t>
            </a:r>
            <a:r>
              <a:rPr lang="ru-RU" dirty="0" err="1" smtClean="0"/>
              <a:t>отзивчивост</a:t>
            </a:r>
            <a:r>
              <a:rPr lang="ru-RU" dirty="0" smtClean="0"/>
              <a:t>, как да </a:t>
            </a:r>
            <a:r>
              <a:rPr lang="ru-RU" dirty="0" err="1" smtClean="0"/>
              <a:t>бъдем</a:t>
            </a:r>
            <a:r>
              <a:rPr lang="ru-RU" dirty="0" smtClean="0"/>
              <a:t> </a:t>
            </a:r>
            <a:r>
              <a:rPr lang="ru-RU" dirty="0" err="1" smtClean="0"/>
              <a:t>чувствителни</a:t>
            </a:r>
            <a:r>
              <a:rPr lang="ru-RU" dirty="0" smtClean="0"/>
              <a:t> и </a:t>
            </a:r>
            <a:r>
              <a:rPr lang="ru-RU" dirty="0" err="1" smtClean="0"/>
              <a:t>към</a:t>
            </a:r>
            <a:r>
              <a:rPr lang="ru-RU" dirty="0" smtClean="0"/>
              <a:t> себе си, и </a:t>
            </a:r>
            <a:r>
              <a:rPr lang="ru-RU" dirty="0" err="1" smtClean="0"/>
              <a:t>към</a:t>
            </a:r>
            <a:r>
              <a:rPr lang="ru-RU" dirty="0" smtClean="0"/>
              <a:t> </a:t>
            </a:r>
            <a:r>
              <a:rPr lang="ru-RU" dirty="0" err="1" smtClean="0"/>
              <a:t>околните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А </a:t>
            </a:r>
            <a:r>
              <a:rPr lang="ru-RU" dirty="0" err="1" smtClean="0"/>
              <a:t>както</a:t>
            </a:r>
            <a:r>
              <a:rPr lang="ru-RU" dirty="0" smtClean="0"/>
              <a:t> е известно, </a:t>
            </a:r>
            <a:r>
              <a:rPr lang="ru-RU" dirty="0" err="1" smtClean="0"/>
              <a:t>умението</a:t>
            </a:r>
            <a:r>
              <a:rPr lang="ru-RU" dirty="0" smtClean="0"/>
              <a:t> да </a:t>
            </a:r>
            <a:r>
              <a:rPr lang="ru-RU" dirty="0" err="1" smtClean="0"/>
              <a:t>бъде</a:t>
            </a:r>
            <a:r>
              <a:rPr lang="ru-RU" dirty="0" smtClean="0"/>
              <a:t> </a:t>
            </a:r>
            <a:r>
              <a:rPr lang="ru-RU" dirty="0" err="1" smtClean="0"/>
              <a:t>чувствително</a:t>
            </a:r>
            <a:r>
              <a:rPr lang="ru-RU" dirty="0" smtClean="0"/>
              <a:t> </a:t>
            </a:r>
            <a:r>
              <a:rPr lang="ru-RU" dirty="0" err="1" smtClean="0"/>
              <a:t>към</a:t>
            </a:r>
            <a:r>
              <a:rPr lang="ru-RU" dirty="0" smtClean="0"/>
              <a:t> себе си и </a:t>
            </a:r>
            <a:r>
              <a:rPr lang="ru-RU" dirty="0" err="1" smtClean="0"/>
              <a:t>към</a:t>
            </a:r>
            <a:r>
              <a:rPr lang="ru-RU" dirty="0" smtClean="0"/>
              <a:t> </a:t>
            </a:r>
            <a:r>
              <a:rPr lang="ru-RU" dirty="0" err="1" smtClean="0"/>
              <a:t>своите</a:t>
            </a:r>
            <a:r>
              <a:rPr lang="ru-RU" dirty="0" smtClean="0"/>
              <a:t> </a:t>
            </a:r>
            <a:r>
              <a:rPr lang="ru-RU" dirty="0" err="1" smtClean="0"/>
              <a:t>преживявания</a:t>
            </a:r>
            <a:r>
              <a:rPr lang="ru-RU" dirty="0" smtClean="0"/>
              <a:t> се </a:t>
            </a:r>
            <a:r>
              <a:rPr lang="ru-RU" dirty="0" err="1" smtClean="0"/>
              <a:t>залага</a:t>
            </a:r>
            <a:r>
              <a:rPr lang="ru-RU" dirty="0" smtClean="0"/>
              <a:t> у </a:t>
            </a:r>
            <a:r>
              <a:rPr lang="ru-RU" dirty="0" err="1" smtClean="0"/>
              <a:t>детето</a:t>
            </a:r>
            <a:r>
              <a:rPr lang="ru-RU" dirty="0" smtClean="0"/>
              <a:t> до 7-годишна </a:t>
            </a:r>
            <a:r>
              <a:rPr lang="ru-RU" dirty="0" err="1" smtClean="0"/>
              <a:t>възраст</a:t>
            </a:r>
            <a:r>
              <a:rPr lang="ru-RU" dirty="0" smtClean="0"/>
              <a:t>, и </a:t>
            </a:r>
            <a:r>
              <a:rPr lang="ru-RU" dirty="0" err="1" smtClean="0"/>
              <a:t>колкото</a:t>
            </a:r>
            <a:r>
              <a:rPr lang="ru-RU" dirty="0" smtClean="0"/>
              <a:t> </a:t>
            </a:r>
            <a:r>
              <a:rPr lang="ru-RU" dirty="0" err="1" smtClean="0"/>
              <a:t>повече</a:t>
            </a:r>
            <a:r>
              <a:rPr lang="ru-RU" dirty="0" smtClean="0"/>
              <a:t> то </a:t>
            </a:r>
            <a:r>
              <a:rPr lang="ru-RU" dirty="0" err="1" smtClean="0"/>
              <a:t>пораства</a:t>
            </a:r>
            <a:r>
              <a:rPr lang="ru-RU" dirty="0" smtClean="0"/>
              <a:t>, толкова </a:t>
            </a:r>
            <a:r>
              <a:rPr lang="ru-RU" dirty="0" err="1" smtClean="0"/>
              <a:t>по-бавно</a:t>
            </a:r>
            <a:r>
              <a:rPr lang="ru-RU" dirty="0" smtClean="0"/>
              <a:t> става </a:t>
            </a:r>
            <a:r>
              <a:rPr lang="ru-RU" dirty="0" err="1" smtClean="0"/>
              <a:t>обучението</a:t>
            </a:r>
            <a:r>
              <a:rPr lang="ru-RU" dirty="0" smtClean="0"/>
              <a:t> на </a:t>
            </a:r>
            <a:r>
              <a:rPr lang="ru-RU" dirty="0" err="1" smtClean="0"/>
              <a:t>този</a:t>
            </a:r>
            <a:r>
              <a:rPr lang="ru-RU" dirty="0" smtClean="0"/>
              <a:t> прост и в </a:t>
            </a:r>
            <a:r>
              <a:rPr lang="ru-RU" dirty="0" err="1" smtClean="0"/>
              <a:t>същото</a:t>
            </a:r>
            <a:r>
              <a:rPr lang="ru-RU" dirty="0" smtClean="0"/>
              <a:t> </a:t>
            </a:r>
            <a:r>
              <a:rPr lang="ru-RU" dirty="0" err="1" smtClean="0"/>
              <a:t>време</a:t>
            </a:r>
            <a:r>
              <a:rPr lang="ru-RU" dirty="0" smtClean="0"/>
              <a:t> </a:t>
            </a:r>
            <a:r>
              <a:rPr lang="ru-RU" dirty="0" err="1" smtClean="0"/>
              <a:t>жизнено</a:t>
            </a:r>
            <a:r>
              <a:rPr lang="ru-RU" dirty="0" smtClean="0"/>
              <a:t> важен </a:t>
            </a:r>
            <a:r>
              <a:rPr lang="ru-RU" dirty="0" err="1" smtClean="0"/>
              <a:t>навик</a:t>
            </a:r>
            <a:r>
              <a:rPr lang="ru-RU" dirty="0" smtClean="0"/>
              <a:t>.</a:t>
            </a:r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45335" y="410817"/>
            <a:ext cx="10058400" cy="4229100"/>
          </a:xfrm>
        </p:spPr>
        <p:txBody>
          <a:bodyPr/>
          <a:lstStyle/>
          <a:p>
            <a:r>
              <a:rPr lang="ru-RU" dirty="0" smtClean="0"/>
              <a:t>Важно </a:t>
            </a:r>
            <a:r>
              <a:rPr lang="ru-RU" dirty="0" err="1" smtClean="0"/>
              <a:t>още</a:t>
            </a:r>
            <a:r>
              <a:rPr lang="ru-RU" dirty="0" smtClean="0"/>
              <a:t> от </a:t>
            </a:r>
            <a:r>
              <a:rPr lang="ru-RU" dirty="0" err="1" smtClean="0"/>
              <a:t>детството</a:t>
            </a:r>
            <a:r>
              <a:rPr lang="ru-RU" dirty="0" smtClean="0"/>
              <a:t> да </a:t>
            </a:r>
            <a:r>
              <a:rPr lang="ru-RU" dirty="0" err="1" smtClean="0"/>
              <a:t>развиваме</a:t>
            </a:r>
            <a:r>
              <a:rPr lang="ru-RU" dirty="0" smtClean="0"/>
              <a:t> </a:t>
            </a:r>
            <a:r>
              <a:rPr lang="ru-RU" dirty="0" err="1" smtClean="0"/>
              <a:t>кръгозора</a:t>
            </a:r>
            <a:r>
              <a:rPr lang="ru-RU" dirty="0" smtClean="0"/>
              <a:t>, </a:t>
            </a:r>
            <a:r>
              <a:rPr lang="ru-RU" dirty="0" err="1" smtClean="0"/>
              <a:t>логиката</a:t>
            </a:r>
            <a:r>
              <a:rPr lang="ru-RU" dirty="0" smtClean="0"/>
              <a:t>, </a:t>
            </a:r>
            <a:r>
              <a:rPr lang="ru-RU" dirty="0" err="1" smtClean="0"/>
              <a:t>аналитичното</a:t>
            </a:r>
            <a:r>
              <a:rPr lang="ru-RU" dirty="0" smtClean="0"/>
              <a:t> </a:t>
            </a:r>
            <a:r>
              <a:rPr lang="ru-RU" dirty="0" err="1" smtClean="0"/>
              <a:t>мислене</a:t>
            </a:r>
            <a:r>
              <a:rPr lang="ru-RU" dirty="0" smtClean="0"/>
              <a:t>, но </a:t>
            </a:r>
            <a:r>
              <a:rPr lang="ru-RU" dirty="0" err="1" smtClean="0"/>
              <a:t>също</a:t>
            </a:r>
            <a:r>
              <a:rPr lang="ru-RU" dirty="0" smtClean="0"/>
              <a:t> и </a:t>
            </a:r>
            <a:r>
              <a:rPr lang="ru-RU" dirty="0" err="1" smtClean="0"/>
              <a:t>емоционалната</a:t>
            </a:r>
            <a:r>
              <a:rPr lang="ru-RU" dirty="0" smtClean="0"/>
              <a:t> сфера.</a:t>
            </a:r>
          </a:p>
          <a:p>
            <a:r>
              <a:rPr lang="ru-RU" dirty="0" err="1" smtClean="0"/>
              <a:t>Ето</a:t>
            </a:r>
            <a:r>
              <a:rPr lang="ru-RU" dirty="0" smtClean="0"/>
              <a:t> </a:t>
            </a:r>
            <a:r>
              <a:rPr lang="ru-RU" dirty="0" err="1" smtClean="0"/>
              <a:t>няколко</a:t>
            </a:r>
            <a:r>
              <a:rPr lang="ru-RU" dirty="0" smtClean="0"/>
              <a:t> идеи за </a:t>
            </a:r>
            <a:r>
              <a:rPr lang="ru-RU" dirty="0" err="1" smtClean="0"/>
              <a:t>това</a:t>
            </a:r>
            <a:r>
              <a:rPr lang="ru-RU" dirty="0" smtClean="0"/>
              <a:t> как можете да </a:t>
            </a:r>
            <a:r>
              <a:rPr lang="ru-RU" dirty="0" err="1" smtClean="0"/>
              <a:t>развивате</a:t>
            </a:r>
            <a:r>
              <a:rPr lang="ru-RU" dirty="0" smtClean="0"/>
              <a:t> </a:t>
            </a:r>
            <a:r>
              <a:rPr lang="ru-RU" dirty="0" err="1" smtClean="0"/>
              <a:t>емоционалния</a:t>
            </a:r>
            <a:r>
              <a:rPr lang="ru-RU" dirty="0" smtClean="0"/>
              <a:t> </a:t>
            </a:r>
            <a:r>
              <a:rPr lang="ru-RU" dirty="0" err="1" smtClean="0"/>
              <a:t>интелект</a:t>
            </a:r>
            <a:r>
              <a:rPr lang="ru-RU" dirty="0" smtClean="0"/>
              <a:t> </a:t>
            </a:r>
            <a:r>
              <a:rPr lang="ru-RU" dirty="0" err="1" smtClean="0"/>
              <a:t>вкъщи</a:t>
            </a:r>
            <a:r>
              <a:rPr lang="ru-RU" dirty="0" smtClean="0"/>
              <a:t> </a:t>
            </a:r>
            <a:r>
              <a:rPr lang="ru-RU" dirty="0" err="1" smtClean="0"/>
              <a:t>заедно</a:t>
            </a:r>
            <a:r>
              <a:rPr lang="ru-RU" dirty="0" smtClean="0"/>
              <a:t> с </a:t>
            </a:r>
            <a:r>
              <a:rPr lang="ru-RU" dirty="0" err="1" smtClean="0"/>
              <a:t>децата</a:t>
            </a:r>
            <a:r>
              <a:rPr lang="ru-RU" dirty="0" smtClean="0"/>
              <a:t> си:</a:t>
            </a: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bg-BG" dirty="0"/>
          </a:p>
        </p:txBody>
      </p:sp>
      <p:pic>
        <p:nvPicPr>
          <p:cNvPr id="50178" name="Picture 2" descr="https://comsed.net/blog/wp-content/uploads/2017/11/%D0%A3%D0%BB%D1%8B%D0%B1%D0%BA%D0%B0-font-b-Emoji-b-font-30-%D0%BC%D0%BC-%D0%BC%D0%B0%D0%B3%D0%BD%D0%B8%D1%82-%D0%BD%D0%B0-%D1%85%D0%BE%D0%BB%D0%BE%D0%B4%D0%B8%D0%BB%D1%8C%D0%BD%D0%B8%D0%BA-font-b-emoji-b-font-560x5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2627" y="2700337"/>
            <a:ext cx="3730625" cy="373062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887896"/>
          </a:xfrm>
        </p:spPr>
        <p:txBody>
          <a:bodyPr/>
          <a:lstStyle/>
          <a:p>
            <a:pPr algn="ctr"/>
            <a:r>
              <a:rPr lang="bg-BG" dirty="0" smtClean="0"/>
              <a:t>Игра  с </a:t>
            </a:r>
            <a:r>
              <a:rPr lang="ru-RU" dirty="0" err="1" smtClean="0"/>
              <a:t>emoji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37322" y="1192696"/>
            <a:ext cx="11449878" cy="4789004"/>
          </a:xfrm>
        </p:spPr>
        <p:txBody>
          <a:bodyPr>
            <a:normAutofit fontScale="92500"/>
          </a:bodyPr>
          <a:lstStyle/>
          <a:p>
            <a:r>
              <a:rPr lang="ru-RU" dirty="0" err="1" smtClean="0"/>
              <a:t>Тази</a:t>
            </a:r>
            <a:r>
              <a:rPr lang="ru-RU" dirty="0" smtClean="0"/>
              <a:t> игра </a:t>
            </a:r>
            <a:r>
              <a:rPr lang="ru-RU" dirty="0" err="1" smtClean="0"/>
              <a:t>може</a:t>
            </a:r>
            <a:r>
              <a:rPr lang="ru-RU" dirty="0" smtClean="0"/>
              <a:t> да се </a:t>
            </a:r>
            <a:r>
              <a:rPr lang="ru-RU" dirty="0" err="1" smtClean="0"/>
              <a:t>играе</a:t>
            </a:r>
            <a:r>
              <a:rPr lang="ru-RU" dirty="0" smtClean="0"/>
              <a:t> от </a:t>
            </a:r>
            <a:r>
              <a:rPr lang="ru-RU" dirty="0" err="1" smtClean="0"/>
              <a:t>цялото</a:t>
            </a:r>
            <a:r>
              <a:rPr lang="ru-RU" dirty="0" smtClean="0"/>
              <a:t> семейство и с </a:t>
            </a:r>
            <a:r>
              <a:rPr lang="ru-RU" dirty="0" err="1" smtClean="0"/>
              <a:t>другите</a:t>
            </a:r>
            <a:r>
              <a:rPr lang="ru-RU" dirty="0" smtClean="0"/>
              <a:t> </a:t>
            </a:r>
            <a:r>
              <a:rPr lang="ru-RU" dirty="0" err="1" smtClean="0"/>
              <a:t>деца</a:t>
            </a:r>
            <a:r>
              <a:rPr lang="ru-RU" dirty="0" smtClean="0"/>
              <a:t>. </a:t>
            </a:r>
            <a:r>
              <a:rPr lang="ru-RU" dirty="0" err="1" smtClean="0"/>
              <a:t>Вземете</a:t>
            </a:r>
            <a:r>
              <a:rPr lang="ru-RU" dirty="0" smtClean="0"/>
              <a:t> </a:t>
            </a:r>
            <a:r>
              <a:rPr lang="ru-RU" dirty="0" err="1" smtClean="0"/>
              <a:t>магнитчета</a:t>
            </a:r>
            <a:r>
              <a:rPr lang="ru-RU" dirty="0" smtClean="0"/>
              <a:t> </a:t>
            </a:r>
            <a:r>
              <a:rPr lang="ru-RU" dirty="0" err="1" smtClean="0"/>
              <a:t>emoji</a:t>
            </a:r>
            <a:r>
              <a:rPr lang="ru-RU" dirty="0" smtClean="0"/>
              <a:t> – </a:t>
            </a:r>
            <a:r>
              <a:rPr lang="ru-RU" dirty="0" err="1" smtClean="0"/>
              <a:t>децата</a:t>
            </a:r>
            <a:r>
              <a:rPr lang="ru-RU" dirty="0" smtClean="0"/>
              <a:t> </a:t>
            </a:r>
            <a:r>
              <a:rPr lang="ru-RU" dirty="0" err="1" smtClean="0"/>
              <a:t>обичат</a:t>
            </a:r>
            <a:r>
              <a:rPr lang="ru-RU" dirty="0" smtClean="0"/>
              <a:t> да </a:t>
            </a:r>
            <a:r>
              <a:rPr lang="ru-RU" dirty="0" err="1" smtClean="0"/>
              <a:t>играят</a:t>
            </a:r>
            <a:r>
              <a:rPr lang="ru-RU" dirty="0" smtClean="0"/>
              <a:t> с </a:t>
            </a:r>
            <a:r>
              <a:rPr lang="ru-RU" dirty="0" err="1" smtClean="0"/>
              <a:t>тях</a:t>
            </a:r>
            <a:r>
              <a:rPr lang="ru-RU" dirty="0" smtClean="0"/>
              <a:t> – </a:t>
            </a:r>
            <a:r>
              <a:rPr lang="ru-RU" dirty="0" err="1" smtClean="0"/>
              <a:t>сложете</a:t>
            </a:r>
            <a:r>
              <a:rPr lang="ru-RU" dirty="0" smtClean="0"/>
              <a:t> </a:t>
            </a:r>
            <a:r>
              <a:rPr lang="ru-RU" dirty="0" err="1" smtClean="0"/>
              <a:t>ги</a:t>
            </a:r>
            <a:r>
              <a:rPr lang="ru-RU" dirty="0" smtClean="0"/>
              <a:t> в </a:t>
            </a:r>
            <a:r>
              <a:rPr lang="ru-RU" dirty="0" err="1" smtClean="0"/>
              <a:t>една</a:t>
            </a:r>
            <a:r>
              <a:rPr lang="ru-RU" dirty="0" smtClean="0"/>
              <a:t> </a:t>
            </a:r>
            <a:r>
              <a:rPr lang="ru-RU" dirty="0" err="1" smtClean="0"/>
              <a:t>торбичка</a:t>
            </a:r>
            <a:r>
              <a:rPr lang="ru-RU" dirty="0" smtClean="0"/>
              <a:t>, </a:t>
            </a:r>
            <a:r>
              <a:rPr lang="ru-RU" dirty="0" err="1" smtClean="0"/>
              <a:t>разбъркайте</a:t>
            </a:r>
            <a:r>
              <a:rPr lang="ru-RU" dirty="0" smtClean="0"/>
              <a:t> </a:t>
            </a:r>
            <a:r>
              <a:rPr lang="ru-RU" dirty="0" err="1" smtClean="0"/>
              <a:t>ги</a:t>
            </a:r>
            <a:r>
              <a:rPr lang="ru-RU" dirty="0" smtClean="0"/>
              <a:t> и </a:t>
            </a:r>
            <a:r>
              <a:rPr lang="ru-RU" dirty="0" err="1" smtClean="0"/>
              <a:t>теглете</a:t>
            </a:r>
            <a:r>
              <a:rPr lang="ru-RU" dirty="0" smtClean="0"/>
              <a:t> </a:t>
            </a:r>
            <a:r>
              <a:rPr lang="ru-RU" dirty="0" err="1" smtClean="0"/>
              <a:t>всеки</a:t>
            </a:r>
            <a:r>
              <a:rPr lang="ru-RU" dirty="0" smtClean="0"/>
              <a:t> </a:t>
            </a:r>
            <a:r>
              <a:rPr lang="ru-RU" dirty="0" err="1" smtClean="0"/>
              <a:t>поред</a:t>
            </a:r>
            <a:r>
              <a:rPr lang="ru-RU" dirty="0" smtClean="0"/>
              <a:t>. </a:t>
            </a:r>
            <a:r>
              <a:rPr lang="ru-RU" dirty="0" err="1" smtClean="0"/>
              <a:t>Идеята</a:t>
            </a:r>
            <a:r>
              <a:rPr lang="ru-RU" dirty="0" smtClean="0"/>
              <a:t> е </a:t>
            </a:r>
            <a:r>
              <a:rPr lang="ru-RU" dirty="0" err="1" smtClean="0"/>
              <a:t>детето</a:t>
            </a:r>
            <a:r>
              <a:rPr lang="ru-RU" dirty="0" smtClean="0"/>
              <a:t>, без да </a:t>
            </a:r>
            <a:r>
              <a:rPr lang="ru-RU" dirty="0" err="1" smtClean="0"/>
              <a:t>показва</a:t>
            </a:r>
            <a:r>
              <a:rPr lang="ru-RU" dirty="0" smtClean="0"/>
              <a:t> </a:t>
            </a:r>
            <a:r>
              <a:rPr lang="ru-RU" dirty="0" err="1" smtClean="0"/>
              <a:t>какво</a:t>
            </a:r>
            <a:r>
              <a:rPr lang="ru-RU" dirty="0" smtClean="0"/>
              <a:t> е </a:t>
            </a:r>
            <a:r>
              <a:rPr lang="ru-RU" dirty="0" err="1" smtClean="0"/>
              <a:t>изтеглило</a:t>
            </a:r>
            <a:r>
              <a:rPr lang="ru-RU" dirty="0" smtClean="0"/>
              <a:t>, да изобрази </a:t>
            </a:r>
            <a:r>
              <a:rPr lang="ru-RU" dirty="0" err="1" smtClean="0"/>
              <a:t>чувството</a:t>
            </a:r>
            <a:r>
              <a:rPr lang="ru-RU" dirty="0" smtClean="0"/>
              <a:t>, </a:t>
            </a:r>
            <a:r>
              <a:rPr lang="ru-RU" dirty="0" err="1" smtClean="0"/>
              <a:t>което</a:t>
            </a:r>
            <a:r>
              <a:rPr lang="ru-RU" dirty="0" smtClean="0"/>
              <a:t> </a:t>
            </a:r>
            <a:r>
              <a:rPr lang="ru-RU" dirty="0" err="1" smtClean="0"/>
              <a:t>му</a:t>
            </a:r>
            <a:r>
              <a:rPr lang="ru-RU" dirty="0" smtClean="0"/>
              <a:t> се е </a:t>
            </a:r>
            <a:r>
              <a:rPr lang="ru-RU" dirty="0" err="1" smtClean="0"/>
              <a:t>паднало</a:t>
            </a:r>
            <a:r>
              <a:rPr lang="ru-RU" dirty="0" smtClean="0"/>
              <a:t>, а </a:t>
            </a:r>
            <a:r>
              <a:rPr lang="ru-RU" dirty="0" err="1" smtClean="0"/>
              <a:t>останалите</a:t>
            </a:r>
            <a:r>
              <a:rPr lang="ru-RU" dirty="0" smtClean="0"/>
              <a:t> да се </a:t>
            </a:r>
            <a:r>
              <a:rPr lang="ru-RU" dirty="0" err="1" smtClean="0"/>
              <a:t>опитат</a:t>
            </a:r>
            <a:r>
              <a:rPr lang="ru-RU" dirty="0" smtClean="0"/>
              <a:t> да </a:t>
            </a:r>
            <a:r>
              <a:rPr lang="ru-RU" dirty="0" err="1" smtClean="0"/>
              <a:t>отгатнат</a:t>
            </a:r>
            <a:r>
              <a:rPr lang="ru-RU" dirty="0" smtClean="0"/>
              <a:t>. След </a:t>
            </a:r>
            <a:r>
              <a:rPr lang="ru-RU" dirty="0" err="1" smtClean="0"/>
              <a:t>като</a:t>
            </a:r>
            <a:r>
              <a:rPr lang="ru-RU" dirty="0" smtClean="0"/>
              <a:t> </a:t>
            </a:r>
            <a:r>
              <a:rPr lang="ru-RU" dirty="0" err="1" smtClean="0"/>
              <a:t>са</a:t>
            </a:r>
            <a:r>
              <a:rPr lang="ru-RU" dirty="0" smtClean="0"/>
              <a:t> </a:t>
            </a:r>
            <a:r>
              <a:rPr lang="ru-RU" dirty="0" err="1" smtClean="0"/>
              <a:t>отгатнали</a:t>
            </a:r>
            <a:r>
              <a:rPr lang="ru-RU" dirty="0" smtClean="0"/>
              <a:t>, то </a:t>
            </a:r>
            <a:r>
              <a:rPr lang="ru-RU" dirty="0" err="1" smtClean="0"/>
              <a:t>трябва</a:t>
            </a:r>
            <a:r>
              <a:rPr lang="ru-RU" dirty="0" smtClean="0"/>
              <a:t> да </a:t>
            </a:r>
            <a:r>
              <a:rPr lang="ru-RU" dirty="0" err="1" smtClean="0"/>
              <a:t>разкаже</a:t>
            </a:r>
            <a:r>
              <a:rPr lang="ru-RU" dirty="0" smtClean="0"/>
              <a:t> </a:t>
            </a:r>
            <a:r>
              <a:rPr lang="ru-RU" dirty="0" err="1" smtClean="0"/>
              <a:t>някоя</a:t>
            </a:r>
            <a:r>
              <a:rPr lang="ru-RU" dirty="0" smtClean="0"/>
              <a:t> своя история за </a:t>
            </a:r>
            <a:r>
              <a:rPr lang="ru-RU" dirty="0" err="1" smtClean="0"/>
              <a:t>това</a:t>
            </a:r>
            <a:r>
              <a:rPr lang="ru-RU" dirty="0" smtClean="0"/>
              <a:t> как е </a:t>
            </a:r>
            <a:r>
              <a:rPr lang="ru-RU" dirty="0" err="1" smtClean="0"/>
              <a:t>изпитало</a:t>
            </a:r>
            <a:r>
              <a:rPr lang="ru-RU" dirty="0" smtClean="0"/>
              <a:t> такова чувство. </a:t>
            </a:r>
            <a:r>
              <a:rPr lang="ru-RU" dirty="0" err="1" smtClean="0"/>
              <a:t>Какво</a:t>
            </a:r>
            <a:r>
              <a:rPr lang="ru-RU" dirty="0" smtClean="0"/>
              <a:t> се е случило, кой </a:t>
            </a:r>
            <a:r>
              <a:rPr lang="ru-RU" dirty="0" err="1" smtClean="0"/>
              <a:t>му</a:t>
            </a:r>
            <a:r>
              <a:rPr lang="ru-RU" dirty="0" smtClean="0"/>
              <a:t> е </a:t>
            </a:r>
            <a:r>
              <a:rPr lang="ru-RU" dirty="0" err="1" smtClean="0"/>
              <a:t>помагал</a:t>
            </a:r>
            <a:r>
              <a:rPr lang="ru-RU" dirty="0" smtClean="0"/>
              <a:t>, как се е справило (</a:t>
            </a:r>
            <a:r>
              <a:rPr lang="ru-RU" dirty="0" err="1" smtClean="0"/>
              <a:t>ако</a:t>
            </a:r>
            <a:r>
              <a:rPr lang="ru-RU" dirty="0" smtClean="0"/>
              <a:t> е било обида, страх, яд…) или с кого е </a:t>
            </a:r>
            <a:r>
              <a:rPr lang="ru-RU" dirty="0" err="1" smtClean="0"/>
              <a:t>споделяло</a:t>
            </a:r>
            <a:r>
              <a:rPr lang="ru-RU" dirty="0" smtClean="0"/>
              <a:t> </a:t>
            </a:r>
            <a:r>
              <a:rPr lang="ru-RU" dirty="0" err="1" smtClean="0"/>
              <a:t>своите</a:t>
            </a:r>
            <a:r>
              <a:rPr lang="ru-RU" dirty="0" smtClean="0"/>
              <a:t> </a:t>
            </a:r>
            <a:r>
              <a:rPr lang="ru-RU" dirty="0" err="1" smtClean="0"/>
              <a:t>преживявания</a:t>
            </a:r>
            <a:r>
              <a:rPr lang="ru-RU" dirty="0" smtClean="0"/>
              <a:t> (</a:t>
            </a:r>
            <a:r>
              <a:rPr lang="ru-RU" dirty="0" err="1" smtClean="0"/>
              <a:t>ако</a:t>
            </a:r>
            <a:r>
              <a:rPr lang="ru-RU" dirty="0" smtClean="0"/>
              <a:t> </a:t>
            </a:r>
            <a:r>
              <a:rPr lang="ru-RU" dirty="0" err="1" smtClean="0"/>
              <a:t>е</a:t>
            </a:r>
            <a:r>
              <a:rPr lang="ru-RU" dirty="0" smtClean="0"/>
              <a:t> било </a:t>
            </a:r>
            <a:r>
              <a:rPr lang="ru-RU" dirty="0" err="1" smtClean="0"/>
              <a:t>радост</a:t>
            </a:r>
            <a:r>
              <a:rPr lang="ru-RU" dirty="0" smtClean="0"/>
              <a:t>, </a:t>
            </a:r>
            <a:r>
              <a:rPr lang="ru-RU" dirty="0" err="1" smtClean="0"/>
              <a:t>възторг</a:t>
            </a:r>
            <a:r>
              <a:rPr lang="ru-RU" dirty="0" smtClean="0"/>
              <a:t>, </a:t>
            </a:r>
            <a:r>
              <a:rPr lang="ru-RU" dirty="0" err="1" smtClean="0"/>
              <a:t>обич</a:t>
            </a:r>
            <a:r>
              <a:rPr lang="ru-RU" dirty="0" smtClean="0"/>
              <a:t>…). И </a:t>
            </a:r>
            <a:r>
              <a:rPr lang="ru-RU" dirty="0" err="1" smtClean="0"/>
              <a:t>така</a:t>
            </a:r>
            <a:r>
              <a:rPr lang="ru-RU" dirty="0" smtClean="0"/>
              <a:t> </a:t>
            </a:r>
            <a:r>
              <a:rPr lang="ru-RU" dirty="0" err="1" smtClean="0"/>
              <a:t>всеки</a:t>
            </a:r>
            <a:r>
              <a:rPr lang="ru-RU" dirty="0" smtClean="0"/>
              <a:t> </a:t>
            </a:r>
            <a:r>
              <a:rPr lang="ru-RU" dirty="0" err="1" smtClean="0"/>
              <a:t>поред</a:t>
            </a:r>
            <a:r>
              <a:rPr lang="ru-RU" dirty="0" smtClean="0"/>
              <a:t>. </a:t>
            </a:r>
            <a:r>
              <a:rPr lang="ru-RU" dirty="0" err="1" smtClean="0"/>
              <a:t>Тази</a:t>
            </a:r>
            <a:r>
              <a:rPr lang="ru-RU" dirty="0" smtClean="0"/>
              <a:t> игра </a:t>
            </a:r>
            <a:r>
              <a:rPr lang="ru-RU" dirty="0" err="1" smtClean="0"/>
              <a:t>ще</a:t>
            </a:r>
            <a:r>
              <a:rPr lang="ru-RU" dirty="0" smtClean="0"/>
              <a:t> </a:t>
            </a:r>
            <a:r>
              <a:rPr lang="ru-RU" dirty="0" err="1" smtClean="0"/>
              <a:t>помогне</a:t>
            </a:r>
            <a:r>
              <a:rPr lang="ru-RU" dirty="0" smtClean="0"/>
              <a:t> на </a:t>
            </a:r>
            <a:r>
              <a:rPr lang="ru-RU" dirty="0" err="1" smtClean="0"/>
              <a:t>детето</a:t>
            </a:r>
            <a:r>
              <a:rPr lang="ru-RU" dirty="0" smtClean="0"/>
              <a:t> да </a:t>
            </a:r>
            <a:r>
              <a:rPr lang="ru-RU" dirty="0" err="1" smtClean="0"/>
              <a:t>осъзнае</a:t>
            </a:r>
            <a:r>
              <a:rPr lang="ru-RU" dirty="0" smtClean="0"/>
              <a:t>, </a:t>
            </a:r>
            <a:r>
              <a:rPr lang="ru-RU" dirty="0" err="1" smtClean="0"/>
              <a:t>да</a:t>
            </a:r>
            <a:r>
              <a:rPr lang="ru-RU" dirty="0" smtClean="0"/>
              <a:t> </a:t>
            </a:r>
            <a:r>
              <a:rPr lang="ru-RU" dirty="0" err="1" smtClean="0"/>
              <a:t>преживее</a:t>
            </a:r>
            <a:r>
              <a:rPr lang="ru-RU" dirty="0" smtClean="0"/>
              <a:t> и да </a:t>
            </a:r>
            <a:r>
              <a:rPr lang="ru-RU" dirty="0" err="1" smtClean="0"/>
              <a:t>премине</a:t>
            </a:r>
            <a:r>
              <a:rPr lang="ru-RU" dirty="0" smtClean="0"/>
              <a:t> </a:t>
            </a:r>
            <a:r>
              <a:rPr lang="ru-RU" dirty="0" err="1" smtClean="0"/>
              <a:t>през</a:t>
            </a:r>
            <a:r>
              <a:rPr lang="ru-RU" dirty="0" smtClean="0"/>
              <a:t> </a:t>
            </a:r>
            <a:r>
              <a:rPr lang="ru-RU" dirty="0" err="1" smtClean="0"/>
              <a:t>различни</a:t>
            </a:r>
            <a:r>
              <a:rPr lang="ru-RU" dirty="0" smtClean="0"/>
              <a:t> </a:t>
            </a:r>
            <a:r>
              <a:rPr lang="ru-RU" dirty="0" err="1" smtClean="0"/>
              <a:t>емоции</a:t>
            </a:r>
            <a:r>
              <a:rPr lang="ru-RU" dirty="0" smtClean="0"/>
              <a:t>, </a:t>
            </a:r>
            <a:r>
              <a:rPr lang="ru-RU" dirty="0" err="1" smtClean="0"/>
              <a:t>да</a:t>
            </a:r>
            <a:r>
              <a:rPr lang="ru-RU" dirty="0" smtClean="0"/>
              <a:t> се научи да </a:t>
            </a:r>
            <a:r>
              <a:rPr lang="ru-RU" dirty="0" err="1" smtClean="0"/>
              <a:t>ги</a:t>
            </a:r>
            <a:r>
              <a:rPr lang="ru-RU" dirty="0" smtClean="0"/>
              <a:t> </a:t>
            </a:r>
            <a:r>
              <a:rPr lang="ru-RU" dirty="0" err="1" smtClean="0"/>
              <a:t>изразява</a:t>
            </a:r>
            <a:r>
              <a:rPr lang="ru-RU" dirty="0" smtClean="0"/>
              <a:t> и да се </a:t>
            </a:r>
            <a:r>
              <a:rPr lang="ru-RU" dirty="0" err="1" smtClean="0"/>
              <a:t>справя</a:t>
            </a:r>
            <a:r>
              <a:rPr lang="ru-RU" dirty="0" smtClean="0"/>
              <a:t> с </a:t>
            </a:r>
            <a:r>
              <a:rPr lang="ru-RU" dirty="0" err="1" smtClean="0"/>
              <a:t>тях</a:t>
            </a:r>
            <a:r>
              <a:rPr lang="ru-RU" dirty="0" smtClean="0"/>
              <a:t>, да </a:t>
            </a:r>
            <a:r>
              <a:rPr lang="ru-RU" dirty="0" err="1" smtClean="0"/>
              <a:t>ги</a:t>
            </a:r>
            <a:r>
              <a:rPr lang="ru-RU" dirty="0" smtClean="0"/>
              <a:t> </a:t>
            </a:r>
            <a:r>
              <a:rPr lang="ru-RU" dirty="0" err="1" smtClean="0"/>
              <a:t>споделя</a:t>
            </a:r>
            <a:r>
              <a:rPr lang="ru-RU" dirty="0" smtClean="0"/>
              <a:t> с </a:t>
            </a:r>
            <a:r>
              <a:rPr lang="ru-RU" dirty="0" err="1" smtClean="0"/>
              <a:t>другите</a:t>
            </a:r>
            <a:r>
              <a:rPr lang="ru-RU" dirty="0" smtClean="0"/>
              <a:t>. </a:t>
            </a:r>
            <a:r>
              <a:rPr lang="ru-RU" dirty="0" err="1" smtClean="0"/>
              <a:t>Освен</a:t>
            </a:r>
            <a:r>
              <a:rPr lang="ru-RU" dirty="0" smtClean="0"/>
              <a:t> </a:t>
            </a:r>
            <a:r>
              <a:rPr lang="ru-RU" dirty="0" err="1" smtClean="0"/>
              <a:t>това</a:t>
            </a:r>
            <a:r>
              <a:rPr lang="ru-RU" dirty="0" smtClean="0"/>
              <a:t> </a:t>
            </a:r>
            <a:r>
              <a:rPr lang="ru-RU" dirty="0" err="1" smtClean="0"/>
              <a:t>тя</a:t>
            </a:r>
            <a:r>
              <a:rPr lang="ru-RU" dirty="0" smtClean="0"/>
              <a:t> </a:t>
            </a:r>
            <a:r>
              <a:rPr lang="ru-RU" dirty="0" err="1" smtClean="0"/>
              <a:t>сближава</a:t>
            </a:r>
            <a:r>
              <a:rPr lang="ru-RU" dirty="0" smtClean="0"/>
              <a:t> и </a:t>
            </a:r>
            <a:r>
              <a:rPr lang="ru-RU" dirty="0" err="1" smtClean="0"/>
              <a:t>вие</a:t>
            </a:r>
            <a:r>
              <a:rPr lang="ru-RU" dirty="0" smtClean="0"/>
              <a:t> можете да научите много нови </a:t>
            </a:r>
            <a:r>
              <a:rPr lang="ru-RU" dirty="0" err="1" smtClean="0"/>
              <a:t>неща</a:t>
            </a:r>
            <a:r>
              <a:rPr lang="ru-RU" dirty="0" smtClean="0"/>
              <a:t> за </a:t>
            </a:r>
            <a:r>
              <a:rPr lang="ru-RU" dirty="0" err="1" smtClean="0"/>
              <a:t>вътрешния</a:t>
            </a:r>
            <a:r>
              <a:rPr lang="ru-RU" dirty="0" smtClean="0"/>
              <a:t> свят на </a:t>
            </a:r>
            <a:r>
              <a:rPr lang="ru-RU" dirty="0" err="1" smtClean="0"/>
              <a:t>своето</a:t>
            </a:r>
            <a:r>
              <a:rPr lang="ru-RU" dirty="0" smtClean="0"/>
              <a:t> </a:t>
            </a:r>
            <a:r>
              <a:rPr lang="ru-RU" dirty="0" err="1" smtClean="0"/>
              <a:t>дете</a:t>
            </a:r>
            <a:r>
              <a:rPr lang="ru-RU" dirty="0" smtClean="0"/>
              <a:t>, а то за вас.</a:t>
            </a:r>
          </a:p>
          <a:p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957470"/>
          </a:xfrm>
        </p:spPr>
        <p:txBody>
          <a:bodyPr/>
          <a:lstStyle/>
          <a:p>
            <a:pPr algn="ctr"/>
            <a:r>
              <a:rPr lang="bg-BG" dirty="0" smtClean="0"/>
              <a:t>Игра „обсъждане“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752600"/>
            <a:ext cx="11956774" cy="4807226"/>
          </a:xfrm>
        </p:spPr>
        <p:txBody>
          <a:bodyPr>
            <a:normAutofit lnSpcReduction="10000"/>
          </a:bodyPr>
          <a:lstStyle/>
          <a:p>
            <a:r>
              <a:rPr lang="ru-RU" dirty="0" err="1" smtClean="0"/>
              <a:t>Обсъждайте</a:t>
            </a:r>
            <a:r>
              <a:rPr lang="ru-RU" dirty="0" smtClean="0"/>
              <a:t> </a:t>
            </a:r>
            <a:r>
              <a:rPr lang="ru-RU" dirty="0" err="1" smtClean="0"/>
              <a:t>всичко</a:t>
            </a:r>
            <a:r>
              <a:rPr lang="ru-RU" dirty="0" smtClean="0"/>
              <a:t>, </a:t>
            </a:r>
            <a:r>
              <a:rPr lang="ru-RU" dirty="0" err="1" smtClean="0"/>
              <a:t>което</a:t>
            </a:r>
            <a:r>
              <a:rPr lang="ru-RU" dirty="0" smtClean="0"/>
              <a:t> се </a:t>
            </a:r>
            <a:r>
              <a:rPr lang="ru-RU" dirty="0" err="1" smtClean="0"/>
              <a:t>случва</a:t>
            </a:r>
            <a:r>
              <a:rPr lang="ru-RU" dirty="0" smtClean="0"/>
              <a:t> около вас и </a:t>
            </a:r>
            <a:r>
              <a:rPr lang="ru-RU" dirty="0" err="1" smtClean="0"/>
              <a:t>във</a:t>
            </a:r>
            <a:r>
              <a:rPr lang="ru-RU" dirty="0" smtClean="0"/>
              <a:t> </a:t>
            </a:r>
            <a:r>
              <a:rPr lang="ru-RU" dirty="0" err="1" smtClean="0"/>
              <a:t>вашия</a:t>
            </a:r>
            <a:r>
              <a:rPr lang="ru-RU" dirty="0" smtClean="0"/>
              <a:t> живот. </a:t>
            </a:r>
            <a:r>
              <a:rPr lang="ru-RU" dirty="0" err="1" smtClean="0"/>
              <a:t>Ако</a:t>
            </a:r>
            <a:r>
              <a:rPr lang="ru-RU" dirty="0" smtClean="0"/>
              <a:t> </a:t>
            </a:r>
            <a:r>
              <a:rPr lang="ru-RU" dirty="0" err="1" smtClean="0"/>
              <a:t>сте</a:t>
            </a:r>
            <a:r>
              <a:rPr lang="ru-RU" dirty="0" smtClean="0"/>
              <a:t> </a:t>
            </a:r>
            <a:r>
              <a:rPr lang="ru-RU" dirty="0" err="1" smtClean="0"/>
              <a:t>прочели</a:t>
            </a:r>
            <a:r>
              <a:rPr lang="ru-RU" dirty="0" smtClean="0"/>
              <a:t> </a:t>
            </a:r>
            <a:r>
              <a:rPr lang="ru-RU" dirty="0" err="1" smtClean="0"/>
              <a:t>някой</a:t>
            </a:r>
            <a:r>
              <a:rPr lang="ru-RU" dirty="0" smtClean="0"/>
              <a:t> </a:t>
            </a:r>
            <a:r>
              <a:rPr lang="ru-RU" dirty="0" err="1" smtClean="0"/>
              <a:t>разказ</a:t>
            </a:r>
            <a:r>
              <a:rPr lang="ru-RU" dirty="0" smtClean="0"/>
              <a:t>, </a:t>
            </a:r>
            <a:r>
              <a:rPr lang="ru-RU" dirty="0" err="1" smtClean="0"/>
              <a:t>обсъдете</a:t>
            </a:r>
            <a:r>
              <a:rPr lang="ru-RU" dirty="0" smtClean="0"/>
              <a:t> го, </a:t>
            </a:r>
            <a:r>
              <a:rPr lang="ru-RU" dirty="0" err="1" smtClean="0"/>
              <a:t>попитайте</a:t>
            </a:r>
            <a:r>
              <a:rPr lang="ru-RU" dirty="0" smtClean="0"/>
              <a:t> кой от </a:t>
            </a:r>
            <a:r>
              <a:rPr lang="ru-RU" dirty="0" err="1" smtClean="0"/>
              <a:t>героите</a:t>
            </a:r>
            <a:r>
              <a:rPr lang="ru-RU" dirty="0" smtClean="0"/>
              <a:t> се е </a:t>
            </a:r>
            <a:r>
              <a:rPr lang="ru-RU" dirty="0" err="1" smtClean="0"/>
              <a:t>харесал</a:t>
            </a:r>
            <a:r>
              <a:rPr lang="ru-RU" dirty="0" smtClean="0"/>
              <a:t> на </a:t>
            </a:r>
            <a:r>
              <a:rPr lang="ru-RU" dirty="0" err="1" smtClean="0"/>
              <a:t>хлапето</a:t>
            </a:r>
            <a:r>
              <a:rPr lang="ru-RU" dirty="0" smtClean="0"/>
              <a:t>, </a:t>
            </a:r>
            <a:r>
              <a:rPr lang="ru-RU" dirty="0" err="1" smtClean="0"/>
              <a:t>на</a:t>
            </a:r>
            <a:r>
              <a:rPr lang="ru-RU" dirty="0" smtClean="0"/>
              <a:t> кого </a:t>
            </a:r>
            <a:r>
              <a:rPr lang="ru-RU" dirty="0" err="1" smtClean="0"/>
              <a:t>би</a:t>
            </a:r>
            <a:r>
              <a:rPr lang="ru-RU" dirty="0" smtClean="0"/>
              <a:t> искало да </a:t>
            </a:r>
            <a:r>
              <a:rPr lang="ru-RU" dirty="0" err="1" smtClean="0"/>
              <a:t>прилича</a:t>
            </a:r>
            <a:r>
              <a:rPr lang="ru-RU" dirty="0" smtClean="0"/>
              <a:t> то. </a:t>
            </a:r>
            <a:r>
              <a:rPr lang="ru-RU" dirty="0" err="1" smtClean="0"/>
              <a:t>Какви</a:t>
            </a:r>
            <a:r>
              <a:rPr lang="ru-RU" dirty="0" smtClean="0"/>
              <a:t> чувства е </a:t>
            </a:r>
            <a:r>
              <a:rPr lang="ru-RU" dirty="0" err="1" smtClean="0"/>
              <a:t>предизвикало</a:t>
            </a:r>
            <a:r>
              <a:rPr lang="ru-RU" dirty="0" smtClean="0"/>
              <a:t> </a:t>
            </a:r>
            <a:r>
              <a:rPr lang="ru-RU" dirty="0" err="1" smtClean="0"/>
              <a:t>произведението</a:t>
            </a:r>
            <a:r>
              <a:rPr lang="ru-RU" dirty="0" smtClean="0"/>
              <a:t> –</a:t>
            </a:r>
            <a:r>
              <a:rPr lang="ru-RU" dirty="0" err="1" smtClean="0"/>
              <a:t>тъгували</a:t>
            </a:r>
            <a:r>
              <a:rPr lang="ru-RU" dirty="0" smtClean="0"/>
              <a:t> ли </a:t>
            </a:r>
            <a:r>
              <a:rPr lang="ru-RU" dirty="0" err="1" smtClean="0"/>
              <a:t>сте</a:t>
            </a:r>
            <a:r>
              <a:rPr lang="ru-RU" dirty="0" smtClean="0"/>
              <a:t> </a:t>
            </a:r>
            <a:r>
              <a:rPr lang="ru-RU" dirty="0" err="1" smtClean="0"/>
              <a:t>заедно</a:t>
            </a:r>
            <a:r>
              <a:rPr lang="ru-RU" dirty="0" smtClean="0"/>
              <a:t> с героя, </a:t>
            </a:r>
            <a:r>
              <a:rPr lang="ru-RU" dirty="0" err="1" smtClean="0"/>
              <a:t>ядосвали</a:t>
            </a:r>
            <a:r>
              <a:rPr lang="ru-RU" dirty="0" smtClean="0"/>
              <a:t> ли </a:t>
            </a:r>
            <a:r>
              <a:rPr lang="ru-RU" dirty="0" err="1" smtClean="0"/>
              <a:t>сте</a:t>
            </a:r>
            <a:r>
              <a:rPr lang="ru-RU" dirty="0" smtClean="0"/>
              <a:t> се на </a:t>
            </a:r>
            <a:r>
              <a:rPr lang="ru-RU" dirty="0" err="1" smtClean="0"/>
              <a:t>онези</a:t>
            </a:r>
            <a:r>
              <a:rPr lang="ru-RU" dirty="0" smtClean="0"/>
              <a:t>, </a:t>
            </a:r>
            <a:r>
              <a:rPr lang="ru-RU" dirty="0" err="1" smtClean="0"/>
              <a:t>които</a:t>
            </a:r>
            <a:r>
              <a:rPr lang="ru-RU" dirty="0" smtClean="0"/>
              <a:t> </a:t>
            </a:r>
            <a:r>
              <a:rPr lang="ru-RU" dirty="0" err="1" smtClean="0"/>
              <a:t>са</a:t>
            </a:r>
            <a:r>
              <a:rPr lang="ru-RU" dirty="0" smtClean="0"/>
              <a:t> го предали, </a:t>
            </a:r>
            <a:r>
              <a:rPr lang="ru-RU" dirty="0" err="1" smtClean="0"/>
              <a:t>обидили</a:t>
            </a:r>
            <a:r>
              <a:rPr lang="ru-RU" dirty="0" smtClean="0"/>
              <a:t> или </a:t>
            </a:r>
            <a:r>
              <a:rPr lang="ru-RU" dirty="0" err="1" smtClean="0"/>
              <a:t>са</a:t>
            </a:r>
            <a:r>
              <a:rPr lang="ru-RU" dirty="0" smtClean="0"/>
              <a:t> се </a:t>
            </a:r>
            <a:r>
              <a:rPr lang="ru-RU" dirty="0" err="1" smtClean="0"/>
              <a:t>радвали</a:t>
            </a:r>
            <a:r>
              <a:rPr lang="ru-RU" dirty="0" smtClean="0"/>
              <a:t> на </a:t>
            </a:r>
            <a:r>
              <a:rPr lang="ru-RU" dirty="0" err="1" smtClean="0"/>
              <a:t>победата</a:t>
            </a:r>
            <a:r>
              <a:rPr lang="ru-RU" dirty="0" smtClean="0"/>
              <a:t>? В </a:t>
            </a:r>
            <a:r>
              <a:rPr lang="ru-RU" dirty="0" err="1" smtClean="0"/>
              <a:t>максимална</a:t>
            </a:r>
            <a:r>
              <a:rPr lang="ru-RU" dirty="0" smtClean="0"/>
              <a:t> </a:t>
            </a:r>
            <a:r>
              <a:rPr lang="ru-RU" dirty="0" err="1" smtClean="0"/>
              <a:t>степен</a:t>
            </a:r>
            <a:r>
              <a:rPr lang="ru-RU" dirty="0" smtClean="0"/>
              <a:t> </a:t>
            </a:r>
            <a:r>
              <a:rPr lang="ru-RU" dirty="0" err="1" smtClean="0"/>
              <a:t>въвличайте</a:t>
            </a:r>
            <a:r>
              <a:rPr lang="ru-RU" dirty="0" smtClean="0"/>
              <a:t> </a:t>
            </a:r>
            <a:r>
              <a:rPr lang="ru-RU" dirty="0" err="1" smtClean="0"/>
              <a:t>емоционално</a:t>
            </a:r>
            <a:r>
              <a:rPr lang="ru-RU" dirty="0" smtClean="0"/>
              <a:t> </a:t>
            </a:r>
            <a:r>
              <a:rPr lang="ru-RU" dirty="0" err="1" smtClean="0"/>
              <a:t>детето</a:t>
            </a:r>
            <a:r>
              <a:rPr lang="ru-RU" dirty="0" smtClean="0"/>
              <a:t> </a:t>
            </a:r>
            <a:r>
              <a:rPr lang="ru-RU" dirty="0" err="1" smtClean="0"/>
              <a:t>в</a:t>
            </a:r>
            <a:r>
              <a:rPr lang="ru-RU" dirty="0" smtClean="0"/>
              <a:t> </a:t>
            </a:r>
            <a:r>
              <a:rPr lang="ru-RU" dirty="0" err="1" smtClean="0"/>
              <a:t>случващото</a:t>
            </a:r>
            <a:r>
              <a:rPr lang="ru-RU" dirty="0" smtClean="0"/>
              <a:t> се. Като </a:t>
            </a:r>
            <a:r>
              <a:rPr lang="ru-RU" dirty="0" err="1" smtClean="0"/>
              <a:t>вървите</a:t>
            </a:r>
            <a:r>
              <a:rPr lang="ru-RU" dirty="0" smtClean="0"/>
              <a:t> по </a:t>
            </a:r>
            <a:r>
              <a:rPr lang="ru-RU" dirty="0" err="1" smtClean="0"/>
              <a:t>улицата</a:t>
            </a:r>
            <a:r>
              <a:rPr lang="ru-RU" dirty="0" smtClean="0"/>
              <a:t> и </a:t>
            </a:r>
            <a:r>
              <a:rPr lang="ru-RU" dirty="0" err="1" smtClean="0"/>
              <a:t>насреща</a:t>
            </a:r>
            <a:r>
              <a:rPr lang="ru-RU" dirty="0" smtClean="0"/>
              <a:t> </a:t>
            </a:r>
            <a:r>
              <a:rPr lang="ru-RU" dirty="0" err="1" smtClean="0"/>
              <a:t>виждате</a:t>
            </a:r>
            <a:r>
              <a:rPr lang="ru-RU" dirty="0" smtClean="0"/>
              <a:t> майка, </a:t>
            </a:r>
            <a:r>
              <a:rPr lang="ru-RU" dirty="0" err="1" smtClean="0"/>
              <a:t>която</a:t>
            </a:r>
            <a:r>
              <a:rPr lang="ru-RU" dirty="0" smtClean="0"/>
              <a:t> се кара на </a:t>
            </a:r>
            <a:r>
              <a:rPr lang="ru-RU" dirty="0" err="1" smtClean="0"/>
              <a:t>детето</a:t>
            </a:r>
            <a:r>
              <a:rPr lang="ru-RU" dirty="0" smtClean="0"/>
              <a:t> си, </a:t>
            </a:r>
            <a:r>
              <a:rPr lang="ru-RU" dirty="0" err="1" smtClean="0"/>
              <a:t>попитайте</a:t>
            </a:r>
            <a:r>
              <a:rPr lang="ru-RU" dirty="0" smtClean="0"/>
              <a:t> </a:t>
            </a:r>
            <a:r>
              <a:rPr lang="ru-RU" dirty="0" err="1" smtClean="0"/>
              <a:t>вашето</a:t>
            </a:r>
            <a:r>
              <a:rPr lang="ru-RU" dirty="0" smtClean="0"/>
              <a:t> </a:t>
            </a:r>
            <a:r>
              <a:rPr lang="ru-RU" dirty="0" err="1" smtClean="0"/>
              <a:t>дете</a:t>
            </a:r>
            <a:r>
              <a:rPr lang="ru-RU" dirty="0" smtClean="0"/>
              <a:t> – то как се чувства, </a:t>
            </a:r>
            <a:r>
              <a:rPr lang="ru-RU" dirty="0" err="1" smtClean="0"/>
              <a:t>когато</a:t>
            </a:r>
            <a:r>
              <a:rPr lang="ru-RU" dirty="0" smtClean="0"/>
              <a:t> </a:t>
            </a:r>
            <a:r>
              <a:rPr lang="ru-RU" dirty="0" err="1" smtClean="0"/>
              <a:t>вижда</a:t>
            </a:r>
            <a:r>
              <a:rPr lang="ru-RU" dirty="0" smtClean="0"/>
              <a:t> такова </a:t>
            </a:r>
            <a:r>
              <a:rPr lang="ru-RU" dirty="0" err="1" smtClean="0"/>
              <a:t>нещо</a:t>
            </a:r>
            <a:r>
              <a:rPr lang="ru-RU" dirty="0" smtClean="0"/>
              <a:t>. Как </a:t>
            </a:r>
            <a:r>
              <a:rPr lang="ru-RU" dirty="0" err="1" smtClean="0"/>
              <a:t>преживява</a:t>
            </a:r>
            <a:r>
              <a:rPr lang="ru-RU" dirty="0" smtClean="0"/>
              <a:t> </a:t>
            </a:r>
            <a:r>
              <a:rPr lang="ru-RU" dirty="0" err="1" smtClean="0"/>
              <a:t>недоразуменията</a:t>
            </a:r>
            <a:r>
              <a:rPr lang="ru-RU" dirty="0" smtClean="0"/>
              <a:t> и </a:t>
            </a:r>
            <a:r>
              <a:rPr lang="ru-RU" dirty="0" err="1" smtClean="0"/>
              <a:t>караниците</a:t>
            </a:r>
            <a:r>
              <a:rPr lang="ru-RU" dirty="0" smtClean="0"/>
              <a:t> </a:t>
            </a:r>
            <a:r>
              <a:rPr lang="ru-RU" dirty="0" err="1" smtClean="0"/>
              <a:t>помежду</a:t>
            </a:r>
            <a:r>
              <a:rPr lang="ru-RU" dirty="0" smtClean="0"/>
              <a:t> </a:t>
            </a:r>
            <a:r>
              <a:rPr lang="ru-RU" dirty="0" err="1" smtClean="0"/>
              <a:t>ви</a:t>
            </a:r>
            <a:r>
              <a:rPr lang="ru-RU" dirty="0" smtClean="0"/>
              <a:t>. </a:t>
            </a:r>
            <a:r>
              <a:rPr lang="ru-RU" dirty="0" err="1" smtClean="0"/>
              <a:t>Съчувствайте</a:t>
            </a:r>
            <a:r>
              <a:rPr lang="ru-RU" dirty="0" smtClean="0"/>
              <a:t> на </a:t>
            </a:r>
            <a:r>
              <a:rPr lang="ru-RU" dirty="0" err="1" smtClean="0"/>
              <a:t>мокрото</a:t>
            </a:r>
            <a:r>
              <a:rPr lang="ru-RU" dirty="0" smtClean="0"/>
              <a:t> </a:t>
            </a:r>
            <a:r>
              <a:rPr lang="ru-RU" dirty="0" err="1" smtClean="0"/>
              <a:t>кученце</a:t>
            </a:r>
            <a:r>
              <a:rPr lang="ru-RU" dirty="0" smtClean="0"/>
              <a:t>, </a:t>
            </a:r>
            <a:r>
              <a:rPr lang="ru-RU" dirty="0" err="1" smtClean="0"/>
              <a:t>на</a:t>
            </a:r>
            <a:r>
              <a:rPr lang="ru-RU" dirty="0" smtClean="0"/>
              <a:t> </a:t>
            </a:r>
            <a:r>
              <a:rPr lang="ru-RU" dirty="0" err="1" smtClean="0"/>
              <a:t>старата</a:t>
            </a:r>
            <a:r>
              <a:rPr lang="ru-RU" dirty="0" smtClean="0"/>
              <a:t> баба, </a:t>
            </a:r>
            <a:r>
              <a:rPr lang="ru-RU" dirty="0" err="1" smtClean="0"/>
              <a:t>която</a:t>
            </a:r>
            <a:r>
              <a:rPr lang="ru-RU" dirty="0" smtClean="0"/>
              <a:t> я болят </a:t>
            </a:r>
            <a:r>
              <a:rPr lang="ru-RU" dirty="0" err="1" smtClean="0"/>
              <a:t>краката</a:t>
            </a:r>
            <a:r>
              <a:rPr lang="ru-RU" dirty="0" smtClean="0"/>
              <a:t>, на </a:t>
            </a:r>
            <a:r>
              <a:rPr lang="ru-RU" dirty="0" err="1" smtClean="0"/>
              <a:t>гладното</a:t>
            </a:r>
            <a:r>
              <a:rPr lang="ru-RU" dirty="0" smtClean="0"/>
              <a:t> коте. </a:t>
            </a:r>
            <a:r>
              <a:rPr lang="ru-RU" dirty="0" err="1" smtClean="0"/>
              <a:t>Нека</a:t>
            </a:r>
            <a:r>
              <a:rPr lang="ru-RU" dirty="0" smtClean="0"/>
              <a:t> </a:t>
            </a:r>
            <a:r>
              <a:rPr lang="ru-RU" dirty="0" err="1" smtClean="0"/>
              <a:t>светът</a:t>
            </a:r>
            <a:r>
              <a:rPr lang="ru-RU" dirty="0" smtClean="0"/>
              <a:t> </a:t>
            </a:r>
            <a:r>
              <a:rPr lang="ru-RU" dirty="0" err="1" smtClean="0"/>
              <a:t>оживее</a:t>
            </a:r>
            <a:r>
              <a:rPr lang="ru-RU" dirty="0" smtClean="0"/>
              <a:t> и се </a:t>
            </a:r>
            <a:r>
              <a:rPr lang="ru-RU" dirty="0" err="1" smtClean="0"/>
              <a:t>изпълни</a:t>
            </a:r>
            <a:r>
              <a:rPr lang="ru-RU" dirty="0" smtClean="0"/>
              <a:t> с </a:t>
            </a:r>
            <a:r>
              <a:rPr lang="ru-RU" dirty="0" err="1" smtClean="0"/>
              <a:t>емоции</a:t>
            </a:r>
            <a:r>
              <a:rPr lang="ru-RU" dirty="0" smtClean="0"/>
              <a:t>.</a:t>
            </a:r>
          </a:p>
          <a:p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669235"/>
          </a:xfrm>
        </p:spPr>
        <p:txBody>
          <a:bodyPr/>
          <a:lstStyle/>
          <a:p>
            <a:pPr algn="ctr"/>
            <a:r>
              <a:rPr lang="bg-BG" dirty="0" smtClean="0"/>
              <a:t>Игра „Музикална вечер“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17443" y="1133061"/>
            <a:ext cx="11549269" cy="5257800"/>
          </a:xfrm>
        </p:spPr>
        <p:txBody>
          <a:bodyPr>
            <a:normAutofit/>
          </a:bodyPr>
          <a:lstStyle/>
          <a:p>
            <a:r>
              <a:rPr lang="ru-RU" dirty="0" err="1" smtClean="0"/>
              <a:t>Музикални</a:t>
            </a:r>
            <a:r>
              <a:rPr lang="ru-RU" dirty="0" smtClean="0"/>
              <a:t> вечери. Добро упражнение за </a:t>
            </a:r>
            <a:r>
              <a:rPr lang="ru-RU" dirty="0" err="1" smtClean="0"/>
              <a:t>емоционалната</a:t>
            </a:r>
            <a:r>
              <a:rPr lang="ru-RU" dirty="0" smtClean="0"/>
              <a:t> сфера е </a:t>
            </a:r>
            <a:r>
              <a:rPr lang="ru-RU" dirty="0" err="1" smtClean="0"/>
              <a:t>музиката</a:t>
            </a:r>
            <a:r>
              <a:rPr lang="ru-RU" dirty="0" smtClean="0"/>
              <a:t> – </a:t>
            </a:r>
            <a:r>
              <a:rPr lang="ru-RU" dirty="0" err="1" smtClean="0"/>
              <a:t>тя</a:t>
            </a:r>
            <a:r>
              <a:rPr lang="ru-RU" dirty="0" smtClean="0"/>
              <a:t> </a:t>
            </a:r>
            <a:r>
              <a:rPr lang="ru-RU" dirty="0" err="1" smtClean="0"/>
              <a:t>е</a:t>
            </a:r>
            <a:r>
              <a:rPr lang="ru-RU" dirty="0" smtClean="0"/>
              <a:t> способна да </a:t>
            </a:r>
            <a:r>
              <a:rPr lang="ru-RU" dirty="0" err="1" smtClean="0"/>
              <a:t>докосне</a:t>
            </a:r>
            <a:r>
              <a:rPr lang="ru-RU" dirty="0" smtClean="0"/>
              <a:t> </a:t>
            </a:r>
            <a:r>
              <a:rPr lang="ru-RU" dirty="0" err="1" smtClean="0"/>
              <a:t>най-дълбоките</a:t>
            </a:r>
            <a:r>
              <a:rPr lang="ru-RU" dirty="0" smtClean="0"/>
              <a:t> струни на </a:t>
            </a:r>
            <a:r>
              <a:rPr lang="ru-RU" dirty="0" err="1" smtClean="0"/>
              <a:t>душата</a:t>
            </a:r>
            <a:r>
              <a:rPr lang="ru-RU" dirty="0" smtClean="0"/>
              <a:t> ни. </a:t>
            </a:r>
            <a:r>
              <a:rPr lang="ru-RU" dirty="0" err="1" smtClean="0"/>
              <a:t>През</a:t>
            </a:r>
            <a:r>
              <a:rPr lang="ru-RU" dirty="0" smtClean="0"/>
              <a:t> </a:t>
            </a:r>
            <a:r>
              <a:rPr lang="ru-RU" dirty="0" err="1" smtClean="0"/>
              <a:t>студените</a:t>
            </a:r>
            <a:r>
              <a:rPr lang="ru-RU" dirty="0" smtClean="0"/>
              <a:t> </a:t>
            </a:r>
            <a:r>
              <a:rPr lang="ru-RU" dirty="0" err="1" smtClean="0"/>
              <a:t>зимни</a:t>
            </a:r>
            <a:r>
              <a:rPr lang="ru-RU" dirty="0" smtClean="0"/>
              <a:t> вечери с чаша чай и </a:t>
            </a:r>
            <a:r>
              <a:rPr lang="ru-RU" dirty="0" err="1" smtClean="0"/>
              <a:t>различни</a:t>
            </a:r>
            <a:r>
              <a:rPr lang="ru-RU" dirty="0" smtClean="0"/>
              <a:t> </a:t>
            </a:r>
            <a:r>
              <a:rPr lang="ru-RU" dirty="0" err="1" smtClean="0"/>
              <a:t>вкусотии</a:t>
            </a:r>
            <a:r>
              <a:rPr lang="ru-RU" dirty="0" smtClean="0"/>
              <a:t> </a:t>
            </a:r>
            <a:r>
              <a:rPr lang="ru-RU" dirty="0" err="1" smtClean="0"/>
              <a:t>музикалната</a:t>
            </a:r>
            <a:r>
              <a:rPr lang="ru-RU" dirty="0" smtClean="0"/>
              <a:t> вечер </a:t>
            </a:r>
            <a:r>
              <a:rPr lang="ru-RU" dirty="0" err="1" smtClean="0"/>
              <a:t>може</a:t>
            </a:r>
            <a:r>
              <a:rPr lang="ru-RU" dirty="0" smtClean="0"/>
              <a:t> да се </a:t>
            </a:r>
            <a:r>
              <a:rPr lang="ru-RU" dirty="0" err="1" smtClean="0"/>
              <a:t>превърне</a:t>
            </a:r>
            <a:r>
              <a:rPr lang="ru-RU" dirty="0" smtClean="0"/>
              <a:t> в </a:t>
            </a:r>
            <a:r>
              <a:rPr lang="ru-RU" dirty="0" err="1" smtClean="0"/>
              <a:t>наистина</a:t>
            </a:r>
            <a:r>
              <a:rPr lang="ru-RU" dirty="0" smtClean="0"/>
              <a:t> </a:t>
            </a:r>
            <a:r>
              <a:rPr lang="ru-RU" dirty="0" err="1" smtClean="0"/>
              <a:t>незабравимо</a:t>
            </a:r>
            <a:r>
              <a:rPr lang="ru-RU" dirty="0" smtClean="0"/>
              <a:t> </a:t>
            </a:r>
            <a:r>
              <a:rPr lang="ru-RU" dirty="0" err="1" smtClean="0"/>
              <a:t>преживяване</a:t>
            </a:r>
            <a:r>
              <a:rPr lang="ru-RU" dirty="0" smtClean="0"/>
              <a:t>. </a:t>
            </a:r>
            <a:r>
              <a:rPr lang="ru-RU" dirty="0" err="1" smtClean="0"/>
              <a:t>Започнете</a:t>
            </a:r>
            <a:r>
              <a:rPr lang="ru-RU" dirty="0" smtClean="0"/>
              <a:t> с </a:t>
            </a:r>
            <a:r>
              <a:rPr lang="ru-RU" dirty="0" err="1" smtClean="0"/>
              <a:t>класиката</a:t>
            </a:r>
            <a:r>
              <a:rPr lang="ru-RU" dirty="0" smtClean="0"/>
              <a:t>. </a:t>
            </a:r>
            <a:r>
              <a:rPr lang="ru-RU" dirty="0" err="1" smtClean="0"/>
              <a:t>Особено</a:t>
            </a:r>
            <a:r>
              <a:rPr lang="ru-RU" dirty="0" smtClean="0"/>
              <a:t> добре </a:t>
            </a:r>
            <a:r>
              <a:rPr lang="ru-RU" dirty="0" err="1" smtClean="0"/>
              <a:t>би</a:t>
            </a:r>
            <a:r>
              <a:rPr lang="ru-RU" dirty="0" smtClean="0"/>
              <a:t> било </a:t>
            </a:r>
            <a:r>
              <a:rPr lang="ru-RU" dirty="0" err="1" smtClean="0"/>
              <a:t>като</a:t>
            </a:r>
            <a:r>
              <a:rPr lang="ru-RU" dirty="0" smtClean="0"/>
              <a:t> начало да включите „</a:t>
            </a:r>
            <a:r>
              <a:rPr lang="ru-RU" dirty="0" err="1" smtClean="0"/>
              <a:t>Годишни</a:t>
            </a:r>
            <a:r>
              <a:rPr lang="ru-RU" dirty="0" smtClean="0"/>
              <a:t> времена“ (</a:t>
            </a:r>
            <a:r>
              <a:rPr lang="ru-RU" dirty="0" err="1" smtClean="0"/>
              <a:t>Вивалди</a:t>
            </a:r>
            <a:r>
              <a:rPr lang="ru-RU" dirty="0" smtClean="0"/>
              <a:t>, </a:t>
            </a:r>
            <a:r>
              <a:rPr lang="ru-RU" dirty="0" err="1" smtClean="0"/>
              <a:t>Чайковски</a:t>
            </a:r>
            <a:r>
              <a:rPr lang="ru-RU" dirty="0" smtClean="0"/>
              <a:t>), </a:t>
            </a:r>
            <a:r>
              <a:rPr lang="ru-RU" dirty="0" err="1" smtClean="0"/>
              <a:t>валсовете</a:t>
            </a:r>
            <a:r>
              <a:rPr lang="ru-RU" dirty="0" smtClean="0"/>
              <a:t> на Шопен, </a:t>
            </a:r>
            <a:r>
              <a:rPr lang="ru-RU" dirty="0" err="1" smtClean="0"/>
              <a:t>серенадите</a:t>
            </a:r>
            <a:r>
              <a:rPr lang="ru-RU" dirty="0" smtClean="0"/>
              <a:t> на Шуберт, </a:t>
            </a:r>
            <a:r>
              <a:rPr lang="ru-RU" dirty="0" err="1" smtClean="0"/>
              <a:t>музиката</a:t>
            </a:r>
            <a:r>
              <a:rPr lang="ru-RU" dirty="0" smtClean="0"/>
              <a:t> на Моцарт. Като </a:t>
            </a:r>
            <a:r>
              <a:rPr lang="ru-RU" dirty="0" err="1" smtClean="0"/>
              <a:t>пуснете</a:t>
            </a:r>
            <a:r>
              <a:rPr lang="ru-RU" dirty="0" smtClean="0"/>
              <a:t> „</a:t>
            </a:r>
            <a:r>
              <a:rPr lang="ru-RU" dirty="0" err="1" smtClean="0"/>
              <a:t>Годишните</a:t>
            </a:r>
            <a:r>
              <a:rPr lang="ru-RU" dirty="0" smtClean="0"/>
              <a:t> времена“, </a:t>
            </a:r>
            <a:r>
              <a:rPr lang="ru-RU" dirty="0" err="1" smtClean="0"/>
              <a:t>помолете</a:t>
            </a:r>
            <a:r>
              <a:rPr lang="ru-RU" dirty="0" smtClean="0"/>
              <a:t> </a:t>
            </a:r>
            <a:r>
              <a:rPr lang="ru-RU" dirty="0" err="1" smtClean="0"/>
              <a:t>детето</a:t>
            </a:r>
            <a:r>
              <a:rPr lang="ru-RU" dirty="0" smtClean="0"/>
              <a:t> да затвори очи и </a:t>
            </a:r>
            <a:r>
              <a:rPr lang="ru-RU" dirty="0" err="1" smtClean="0"/>
              <a:t>докато</a:t>
            </a:r>
            <a:r>
              <a:rPr lang="ru-RU" dirty="0" smtClean="0"/>
              <a:t> </a:t>
            </a:r>
            <a:r>
              <a:rPr lang="ru-RU" dirty="0" err="1" smtClean="0"/>
              <a:t>слуша</a:t>
            </a:r>
            <a:r>
              <a:rPr lang="ru-RU" dirty="0" smtClean="0"/>
              <a:t> </a:t>
            </a:r>
            <a:r>
              <a:rPr lang="ru-RU" dirty="0" err="1" smtClean="0"/>
              <a:t>музиката</a:t>
            </a:r>
            <a:r>
              <a:rPr lang="ru-RU" dirty="0" smtClean="0"/>
              <a:t> да си </a:t>
            </a:r>
            <a:r>
              <a:rPr lang="ru-RU" dirty="0" err="1" smtClean="0"/>
              <a:t>представя</a:t>
            </a:r>
            <a:r>
              <a:rPr lang="ru-RU" dirty="0" smtClean="0"/>
              <a:t> </a:t>
            </a:r>
            <a:r>
              <a:rPr lang="ru-RU" dirty="0" err="1" smtClean="0"/>
              <a:t>какво</a:t>
            </a:r>
            <a:r>
              <a:rPr lang="ru-RU" dirty="0" smtClean="0"/>
              <a:t> е </a:t>
            </a:r>
            <a:r>
              <a:rPr lang="ru-RU" dirty="0" err="1" smtClean="0"/>
              <a:t>времето</a:t>
            </a:r>
            <a:r>
              <a:rPr lang="ru-RU" dirty="0" smtClean="0"/>
              <a:t> </a:t>
            </a:r>
            <a:r>
              <a:rPr lang="ru-RU" dirty="0" err="1" smtClean="0"/>
              <a:t>сега</a:t>
            </a:r>
            <a:r>
              <a:rPr lang="ru-RU" dirty="0" smtClean="0"/>
              <a:t> </a:t>
            </a:r>
            <a:r>
              <a:rPr lang="ru-RU" dirty="0" err="1" smtClean="0"/>
              <a:t>навън</a:t>
            </a:r>
            <a:r>
              <a:rPr lang="ru-RU" dirty="0" smtClean="0"/>
              <a:t>. Дали вали </a:t>
            </a:r>
            <a:r>
              <a:rPr lang="ru-RU" dirty="0" err="1" smtClean="0"/>
              <a:t>дъжд</a:t>
            </a:r>
            <a:r>
              <a:rPr lang="ru-RU" dirty="0" smtClean="0"/>
              <a:t> или </a:t>
            </a:r>
            <a:r>
              <a:rPr lang="ru-RU" dirty="0" err="1" smtClean="0"/>
              <a:t>пък</a:t>
            </a:r>
            <a:r>
              <a:rPr lang="ru-RU" dirty="0" smtClean="0"/>
              <a:t> </a:t>
            </a:r>
            <a:r>
              <a:rPr lang="ru-RU" dirty="0" err="1" smtClean="0"/>
              <a:t>фучи</a:t>
            </a:r>
            <a:r>
              <a:rPr lang="ru-RU" dirty="0" smtClean="0"/>
              <a:t> </a:t>
            </a:r>
            <a:r>
              <a:rPr lang="ru-RU" dirty="0" err="1" smtClean="0"/>
              <a:t>виелица</a:t>
            </a:r>
            <a:r>
              <a:rPr lang="ru-RU" dirty="0" smtClean="0"/>
              <a:t>, дали </a:t>
            </a:r>
            <a:r>
              <a:rPr lang="ru-RU" dirty="0" err="1" smtClean="0"/>
              <a:t>бълбукат</a:t>
            </a:r>
            <a:r>
              <a:rPr lang="ru-RU" dirty="0" smtClean="0"/>
              <a:t> </a:t>
            </a:r>
            <a:r>
              <a:rPr lang="ru-RU" dirty="0" err="1" smtClean="0"/>
              <a:t>ручейчетата</a:t>
            </a:r>
            <a:r>
              <a:rPr lang="ru-RU" dirty="0" smtClean="0"/>
              <a:t> или </a:t>
            </a:r>
            <a:r>
              <a:rPr lang="ru-RU" dirty="0" err="1" smtClean="0"/>
              <a:t>грее</a:t>
            </a:r>
            <a:r>
              <a:rPr lang="ru-RU" dirty="0" smtClean="0"/>
              <a:t> ярко </a:t>
            </a:r>
            <a:r>
              <a:rPr lang="ru-RU" dirty="0" err="1" smtClean="0"/>
              <a:t>слънце</a:t>
            </a:r>
            <a:r>
              <a:rPr lang="ru-RU" dirty="0" smtClean="0"/>
              <a:t>. Интересно, </a:t>
            </a:r>
            <a:r>
              <a:rPr lang="ru-RU" dirty="0" err="1" smtClean="0"/>
              <a:t>че</a:t>
            </a:r>
            <a:r>
              <a:rPr lang="ru-RU" dirty="0" smtClean="0"/>
              <a:t> </a:t>
            </a:r>
            <a:r>
              <a:rPr lang="ru-RU" dirty="0" err="1" smtClean="0"/>
              <a:t>децата</a:t>
            </a:r>
            <a:r>
              <a:rPr lang="ru-RU" dirty="0" smtClean="0"/>
              <a:t> </a:t>
            </a:r>
            <a:r>
              <a:rPr lang="ru-RU" dirty="0" err="1" smtClean="0"/>
              <a:t>по-бързо</a:t>
            </a:r>
            <a:r>
              <a:rPr lang="ru-RU" dirty="0" smtClean="0"/>
              <a:t> от </a:t>
            </a:r>
            <a:r>
              <a:rPr lang="ru-RU" dirty="0" err="1" smtClean="0"/>
              <a:t>възрастните</a:t>
            </a:r>
            <a:r>
              <a:rPr lang="ru-RU" dirty="0" smtClean="0"/>
              <a:t> </a:t>
            </a:r>
            <a:r>
              <a:rPr lang="ru-RU" dirty="0" err="1" smtClean="0"/>
              <a:t>познават</a:t>
            </a:r>
            <a:r>
              <a:rPr lang="ru-RU" dirty="0" smtClean="0"/>
              <a:t> сезона. </a:t>
            </a:r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47870" y="304800"/>
            <a:ext cx="10775744" cy="977348"/>
          </a:xfrm>
        </p:spPr>
        <p:txBody>
          <a:bodyPr/>
          <a:lstStyle/>
          <a:p>
            <a:r>
              <a:rPr lang="bg-BG" dirty="0" smtClean="0"/>
              <a:t>Допълнения на играта „Музикална вечер“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58417" y="1752600"/>
            <a:ext cx="11718235" cy="4229100"/>
          </a:xfrm>
        </p:spPr>
        <p:txBody>
          <a:bodyPr>
            <a:normAutofit/>
          </a:bodyPr>
          <a:lstStyle/>
          <a:p>
            <a:r>
              <a:rPr lang="ru-RU" dirty="0" smtClean="0"/>
              <a:t>Можете да предложите на </a:t>
            </a:r>
            <a:r>
              <a:rPr lang="ru-RU" dirty="0" err="1" smtClean="0"/>
              <a:t>детето</a:t>
            </a:r>
            <a:r>
              <a:rPr lang="ru-RU" dirty="0" smtClean="0"/>
              <a:t> да </a:t>
            </a:r>
            <a:r>
              <a:rPr lang="ru-RU" dirty="0" err="1" smtClean="0"/>
              <a:t>извае</a:t>
            </a:r>
            <a:r>
              <a:rPr lang="ru-RU" dirty="0" smtClean="0"/>
              <a:t> от пластилин </a:t>
            </a:r>
            <a:r>
              <a:rPr lang="ru-RU" dirty="0" err="1" smtClean="0"/>
              <a:t>онова</a:t>
            </a:r>
            <a:r>
              <a:rPr lang="ru-RU" dirty="0" smtClean="0"/>
              <a:t>, </a:t>
            </a:r>
            <a:r>
              <a:rPr lang="ru-RU" dirty="0" err="1" smtClean="0"/>
              <a:t>което</a:t>
            </a:r>
            <a:r>
              <a:rPr lang="ru-RU" dirty="0" smtClean="0"/>
              <a:t> </a:t>
            </a:r>
            <a:r>
              <a:rPr lang="ru-RU" dirty="0" err="1" smtClean="0"/>
              <a:t>му</a:t>
            </a:r>
            <a:r>
              <a:rPr lang="ru-RU" dirty="0" smtClean="0"/>
              <a:t> се </a:t>
            </a:r>
            <a:r>
              <a:rPr lang="ru-RU" dirty="0" err="1" smtClean="0"/>
              <a:t>приисква</a:t>
            </a:r>
            <a:r>
              <a:rPr lang="ru-RU" dirty="0" smtClean="0"/>
              <a:t>, </a:t>
            </a:r>
            <a:r>
              <a:rPr lang="ru-RU" dirty="0" err="1" smtClean="0"/>
              <a:t>когато</a:t>
            </a:r>
            <a:r>
              <a:rPr lang="ru-RU" dirty="0" smtClean="0"/>
              <a:t> </a:t>
            </a:r>
            <a:r>
              <a:rPr lang="ru-RU" dirty="0" err="1" smtClean="0"/>
              <a:t>слуша</a:t>
            </a:r>
            <a:r>
              <a:rPr lang="ru-RU" dirty="0" smtClean="0"/>
              <a:t> </a:t>
            </a:r>
            <a:r>
              <a:rPr lang="ru-RU" dirty="0" err="1" smtClean="0"/>
              <a:t>тази</a:t>
            </a:r>
            <a:r>
              <a:rPr lang="ru-RU" dirty="0" smtClean="0"/>
              <a:t> </a:t>
            </a:r>
            <a:r>
              <a:rPr lang="ru-RU" dirty="0" err="1" smtClean="0"/>
              <a:t>музика</a:t>
            </a:r>
            <a:r>
              <a:rPr lang="ru-RU" dirty="0" smtClean="0"/>
              <a:t>, а след </a:t>
            </a:r>
            <a:r>
              <a:rPr lang="ru-RU" dirty="0" err="1" smtClean="0"/>
              <a:t>това</a:t>
            </a:r>
            <a:r>
              <a:rPr lang="ru-RU" dirty="0" smtClean="0"/>
              <a:t> да </a:t>
            </a:r>
            <a:r>
              <a:rPr lang="ru-RU" dirty="0" err="1" smtClean="0"/>
              <a:t>разкаже</a:t>
            </a:r>
            <a:r>
              <a:rPr lang="ru-RU" dirty="0" smtClean="0"/>
              <a:t> за </a:t>
            </a:r>
            <a:r>
              <a:rPr lang="ru-RU" dirty="0" err="1" smtClean="0"/>
              <a:t>това</a:t>
            </a:r>
            <a:r>
              <a:rPr lang="ru-RU" dirty="0" smtClean="0"/>
              <a:t>, </a:t>
            </a:r>
            <a:r>
              <a:rPr lang="ru-RU" dirty="0" err="1" smtClean="0"/>
              <a:t>което</a:t>
            </a:r>
            <a:r>
              <a:rPr lang="ru-RU" dirty="0" smtClean="0"/>
              <a:t> е изваяло. Или </a:t>
            </a:r>
            <a:r>
              <a:rPr lang="ru-RU" dirty="0" err="1" smtClean="0"/>
              <a:t>пък</a:t>
            </a:r>
            <a:r>
              <a:rPr lang="ru-RU" dirty="0" smtClean="0"/>
              <a:t> да </a:t>
            </a:r>
            <a:r>
              <a:rPr lang="ru-RU" dirty="0" err="1" smtClean="0"/>
              <a:t>вземе</a:t>
            </a:r>
            <a:r>
              <a:rPr lang="ru-RU" dirty="0" smtClean="0"/>
              <a:t> </a:t>
            </a:r>
            <a:r>
              <a:rPr lang="ru-RU" dirty="0" err="1" smtClean="0"/>
              <a:t>боички</a:t>
            </a:r>
            <a:r>
              <a:rPr lang="ru-RU" dirty="0" smtClean="0"/>
              <a:t> и да </a:t>
            </a:r>
            <a:r>
              <a:rPr lang="ru-RU" dirty="0" err="1" smtClean="0"/>
              <a:t>даде</a:t>
            </a:r>
            <a:r>
              <a:rPr lang="ru-RU" dirty="0" smtClean="0"/>
              <a:t> воля на </a:t>
            </a:r>
            <a:r>
              <a:rPr lang="ru-RU" dirty="0" err="1" smtClean="0"/>
              <a:t>творчеството</a:t>
            </a:r>
            <a:r>
              <a:rPr lang="ru-RU" dirty="0" smtClean="0"/>
              <a:t> и </a:t>
            </a:r>
            <a:r>
              <a:rPr lang="ru-RU" dirty="0" err="1" smtClean="0"/>
              <a:t>експресията</a:t>
            </a:r>
            <a:r>
              <a:rPr lang="ru-RU" dirty="0" smtClean="0"/>
              <a:t>. Добре </a:t>
            </a:r>
            <a:r>
              <a:rPr lang="ru-RU" dirty="0" err="1" smtClean="0"/>
              <a:t>би</a:t>
            </a:r>
            <a:r>
              <a:rPr lang="ru-RU" dirty="0" smtClean="0"/>
              <a:t> било и </a:t>
            </a:r>
            <a:r>
              <a:rPr lang="ru-RU" dirty="0" err="1" smtClean="0"/>
              <a:t>вие</a:t>
            </a:r>
            <a:r>
              <a:rPr lang="ru-RU" dirty="0" smtClean="0"/>
              <a:t> да се включите в </a:t>
            </a:r>
            <a:r>
              <a:rPr lang="ru-RU" dirty="0" err="1" smtClean="0"/>
              <a:t>този</a:t>
            </a:r>
            <a:r>
              <a:rPr lang="ru-RU" dirty="0" smtClean="0"/>
              <a:t> </a:t>
            </a:r>
            <a:r>
              <a:rPr lang="ru-RU" dirty="0" err="1" smtClean="0"/>
              <a:t>процес</a:t>
            </a:r>
            <a:r>
              <a:rPr lang="ru-RU" dirty="0" smtClean="0"/>
              <a:t>, </a:t>
            </a:r>
            <a:r>
              <a:rPr lang="ru-RU" dirty="0" err="1" smtClean="0"/>
              <a:t>тогава</a:t>
            </a:r>
            <a:r>
              <a:rPr lang="ru-RU" dirty="0" smtClean="0"/>
              <a:t> и </a:t>
            </a:r>
            <a:r>
              <a:rPr lang="ru-RU" dirty="0" err="1" smtClean="0"/>
              <a:t>обсъждането</a:t>
            </a:r>
            <a:r>
              <a:rPr lang="ru-RU" dirty="0" smtClean="0"/>
              <a:t> </a:t>
            </a:r>
            <a:r>
              <a:rPr lang="ru-RU" dirty="0" err="1" smtClean="0"/>
              <a:t>ще</a:t>
            </a:r>
            <a:r>
              <a:rPr lang="ru-RU" dirty="0" smtClean="0"/>
              <a:t> </a:t>
            </a:r>
            <a:r>
              <a:rPr lang="ru-RU" dirty="0" err="1" smtClean="0"/>
              <a:t>бъде</a:t>
            </a:r>
            <a:r>
              <a:rPr lang="ru-RU" dirty="0" smtClean="0"/>
              <a:t> </a:t>
            </a:r>
            <a:r>
              <a:rPr lang="ru-RU" dirty="0" err="1" smtClean="0"/>
              <a:t>пълноценно</a:t>
            </a:r>
            <a:r>
              <a:rPr lang="ru-RU" dirty="0" smtClean="0"/>
              <a:t> – </a:t>
            </a:r>
            <a:r>
              <a:rPr lang="ru-RU" dirty="0" err="1" smtClean="0"/>
              <a:t>всеки</a:t>
            </a:r>
            <a:r>
              <a:rPr lang="ru-RU" dirty="0" smtClean="0"/>
              <a:t> </a:t>
            </a:r>
            <a:r>
              <a:rPr lang="ru-RU" dirty="0" err="1" smtClean="0"/>
              <a:t>ще</a:t>
            </a:r>
            <a:r>
              <a:rPr lang="ru-RU" dirty="0" smtClean="0"/>
              <a:t> </a:t>
            </a:r>
            <a:r>
              <a:rPr lang="ru-RU" dirty="0" err="1" smtClean="0"/>
              <a:t>споделя</a:t>
            </a:r>
            <a:r>
              <a:rPr lang="ru-RU" dirty="0" smtClean="0"/>
              <a:t> </a:t>
            </a:r>
            <a:r>
              <a:rPr lang="ru-RU" dirty="0" err="1" smtClean="0"/>
              <a:t>своите</a:t>
            </a:r>
            <a:r>
              <a:rPr lang="ru-RU" dirty="0" smtClean="0"/>
              <a:t> </a:t>
            </a:r>
            <a:r>
              <a:rPr lang="ru-RU" dirty="0" err="1" smtClean="0"/>
              <a:t>преживявания</a:t>
            </a:r>
            <a:r>
              <a:rPr lang="ru-RU" dirty="0" smtClean="0"/>
              <a:t>. </a:t>
            </a:r>
            <a:r>
              <a:rPr lang="ru-RU" dirty="0" err="1" smtClean="0"/>
              <a:t>Такива</a:t>
            </a:r>
            <a:r>
              <a:rPr lang="ru-RU" dirty="0" smtClean="0"/>
              <a:t> вечери много </a:t>
            </a:r>
            <a:r>
              <a:rPr lang="ru-RU" dirty="0" err="1" smtClean="0"/>
              <a:t>сближават</a:t>
            </a:r>
            <a:r>
              <a:rPr lang="ru-RU" dirty="0" smtClean="0"/>
              <a:t> </a:t>
            </a:r>
            <a:r>
              <a:rPr lang="ru-RU" dirty="0" err="1" smtClean="0"/>
              <a:t>хората</a:t>
            </a:r>
            <a:r>
              <a:rPr lang="ru-RU" dirty="0" smtClean="0"/>
              <a:t> – </a:t>
            </a:r>
            <a:r>
              <a:rPr lang="ru-RU" dirty="0" err="1" smtClean="0"/>
              <a:t>когато</a:t>
            </a:r>
            <a:r>
              <a:rPr lang="ru-RU" dirty="0" smtClean="0"/>
              <a:t> </a:t>
            </a:r>
            <a:r>
              <a:rPr lang="ru-RU" dirty="0" err="1" smtClean="0"/>
              <a:t>разкриваме</a:t>
            </a:r>
            <a:r>
              <a:rPr lang="ru-RU" dirty="0" smtClean="0"/>
              <a:t> </a:t>
            </a:r>
            <a:r>
              <a:rPr lang="ru-RU" dirty="0" err="1" smtClean="0"/>
              <a:t>своите</a:t>
            </a:r>
            <a:r>
              <a:rPr lang="ru-RU" dirty="0" smtClean="0"/>
              <a:t> чувства пред друг </a:t>
            </a:r>
            <a:r>
              <a:rPr lang="ru-RU" dirty="0" err="1" smtClean="0"/>
              <a:t>човек</a:t>
            </a:r>
            <a:r>
              <a:rPr lang="ru-RU" dirty="0" smtClean="0"/>
              <a:t>, по </a:t>
            </a:r>
            <a:r>
              <a:rPr lang="ru-RU" dirty="0" err="1" smtClean="0"/>
              <a:t>този</a:t>
            </a:r>
            <a:r>
              <a:rPr lang="ru-RU" dirty="0" smtClean="0"/>
              <a:t> начин </a:t>
            </a:r>
            <a:r>
              <a:rPr lang="ru-RU" dirty="0" err="1" smtClean="0"/>
              <a:t>ние</a:t>
            </a:r>
            <a:r>
              <a:rPr lang="ru-RU" dirty="0" smtClean="0"/>
              <a:t> </a:t>
            </a:r>
            <a:r>
              <a:rPr lang="ru-RU" dirty="0" err="1" smtClean="0"/>
              <a:t>ставаме</a:t>
            </a:r>
            <a:r>
              <a:rPr lang="ru-RU" dirty="0" smtClean="0"/>
              <a:t> </a:t>
            </a:r>
            <a:r>
              <a:rPr lang="ru-RU" dirty="0" err="1" smtClean="0"/>
              <a:t>сякаш</a:t>
            </a:r>
            <a:r>
              <a:rPr lang="ru-RU" dirty="0" smtClean="0"/>
              <a:t> </a:t>
            </a:r>
            <a:r>
              <a:rPr lang="ru-RU" dirty="0" err="1" smtClean="0"/>
              <a:t>по-раними</a:t>
            </a:r>
            <a:r>
              <a:rPr lang="ru-RU" dirty="0" smtClean="0"/>
              <a:t>, но от друга страна се </a:t>
            </a:r>
            <a:r>
              <a:rPr lang="ru-RU" dirty="0" err="1" smtClean="0"/>
              <a:t>сближаваме</a:t>
            </a:r>
            <a:r>
              <a:rPr lang="ru-RU" dirty="0" smtClean="0"/>
              <a:t> </a:t>
            </a:r>
            <a:r>
              <a:rPr lang="ru-RU" dirty="0" err="1" smtClean="0"/>
              <a:t>още</a:t>
            </a:r>
            <a:r>
              <a:rPr lang="ru-RU" dirty="0" smtClean="0"/>
              <a:t> </a:t>
            </a:r>
            <a:r>
              <a:rPr lang="ru-RU" dirty="0" err="1" smtClean="0"/>
              <a:t>повече</a:t>
            </a:r>
            <a:r>
              <a:rPr lang="ru-RU" dirty="0" smtClean="0"/>
              <a:t>.</a:t>
            </a:r>
          </a:p>
          <a:p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026966" y="1330347"/>
            <a:ext cx="4740964" cy="2103120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dirty="0" smtClean="0"/>
              <a:t>Желаем </a:t>
            </a:r>
            <a:r>
              <a:rPr lang="ru-RU" dirty="0" err="1" smtClean="0"/>
              <a:t>Ви</a:t>
            </a:r>
            <a:r>
              <a:rPr lang="ru-RU" dirty="0" smtClean="0"/>
              <a:t> много </a:t>
            </a:r>
            <a:r>
              <a:rPr lang="ru-RU" dirty="0" err="1" smtClean="0"/>
              <a:t>приятни</a:t>
            </a:r>
            <a:r>
              <a:rPr lang="ru-RU" dirty="0" smtClean="0"/>
              <a:t> вечери, </a:t>
            </a:r>
            <a:r>
              <a:rPr lang="ru-RU" dirty="0" err="1" smtClean="0"/>
              <a:t>изпълнени</a:t>
            </a:r>
            <a:r>
              <a:rPr lang="ru-RU" dirty="0" smtClean="0"/>
              <a:t> с </a:t>
            </a:r>
            <a:r>
              <a:rPr lang="ru-RU" dirty="0" err="1" smtClean="0"/>
              <a:t>игри</a:t>
            </a:r>
            <a:r>
              <a:rPr lang="ru-RU" dirty="0" smtClean="0"/>
              <a:t> и </a:t>
            </a:r>
            <a:r>
              <a:rPr lang="ru-RU" dirty="0" err="1" smtClean="0"/>
              <a:t>усмивки</a:t>
            </a:r>
            <a:r>
              <a:rPr lang="ru-RU" dirty="0" smtClean="0"/>
              <a:t>!</a:t>
            </a:r>
          </a:p>
        </p:txBody>
      </p:sp>
      <p:pic>
        <p:nvPicPr>
          <p:cNvPr id="9" name="Контейнер за картина 8" descr="Три малки деца с дъждобрани, които се държат за ръце и играят навън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xmlns="" val="219715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f03431377_win32 (1)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9532627_TF03431377_TF03431377" id="{949AC398-3271-451C-9689-D43E99712843}" vid="{F58D95FB-041A-47E0-9DE2-505E39E67582}"/>
    </a:ext>
  </a:extLst>
</a:theme>
</file>

<file path=ppt/theme/theme2.xml><?xml version="1.0" encoding="utf-8"?>
<a:theme xmlns:a="http://schemas.openxmlformats.org/drawingml/2006/main" name="Тема на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на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tf03431377_win32 (1)</Template>
  <TotalTime>27</TotalTime>
  <Words>1183</Words>
  <Application>Microsoft Office PowerPoint</Application>
  <PresentationFormat>По избор</PresentationFormat>
  <Paragraphs>42</Paragraphs>
  <Slides>16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16</vt:i4>
      </vt:variant>
    </vt:vector>
  </HeadingPairs>
  <TitlesOfParts>
    <vt:vector size="17" baseType="lpstr">
      <vt:lpstr>tf03431377_win32 (1)</vt:lpstr>
      <vt:lpstr>Емоционалната интелигентност при децата − огледало на родителите</vt:lpstr>
      <vt:lpstr>През последните 20 години все повече се говори за емоциите, за тяхната важност и значение. Учените са установили, че около 80% от успеха в социалната и личната сфера се определя именно от нивото на развитие на емоционалния интелект и едва 20% от всеизвестния IQ – коефициент на интелекта, измерващ умствените способности на човека.  Самият термин „емоционален интелект“ е въведен от Хауърд Гарднър през 1983 година в книгата му „Рамки на ума“ (Frames of Mind: The Theory of Multiple Intelligences), а неговата популярност расте и интересът към темата не угасва, особено що се отнася до децата. </vt:lpstr>
      <vt:lpstr>Емоционален интелект</vt:lpstr>
      <vt:lpstr>Слайд 4</vt:lpstr>
      <vt:lpstr>Какво е Алекситимия?</vt:lpstr>
      <vt:lpstr>Слайд 6</vt:lpstr>
      <vt:lpstr>Слайд 7</vt:lpstr>
      <vt:lpstr>Слайд 8</vt:lpstr>
      <vt:lpstr>Слайд 9</vt:lpstr>
      <vt:lpstr>И, разбира се, както всички ние знаем, децата са огледало на родителите… </vt:lpstr>
      <vt:lpstr>Слайд 11</vt:lpstr>
      <vt:lpstr>Игра  с emoji</vt:lpstr>
      <vt:lpstr>Игра „обсъждане“</vt:lpstr>
      <vt:lpstr>Игра „Музикална вечер“</vt:lpstr>
      <vt:lpstr>Допълнения на играта „Музикална вечер“</vt:lpstr>
      <vt:lpstr>Желаем Ви много приятни вечери, изпълнени с игри и усмивки!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Емоционалната интелигентност при децата − огледало на родителите</dc:title>
  <dc:creator>User</dc:creator>
  <cp:lastModifiedBy>User</cp:lastModifiedBy>
  <cp:revision>2</cp:revision>
  <dcterms:created xsi:type="dcterms:W3CDTF">2022-11-08T15:15:33Z</dcterms:created>
  <dcterms:modified xsi:type="dcterms:W3CDTF">2022-11-08T16:03:25Z</dcterms:modified>
</cp:coreProperties>
</file>